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0" r:id="rId5"/>
  </p:sldMasterIdLst>
  <p:notesMasterIdLst>
    <p:notesMasterId r:id="rId25"/>
  </p:notesMasterIdLst>
  <p:handoutMasterIdLst>
    <p:handoutMasterId r:id="rId26"/>
  </p:handoutMasterIdLst>
  <p:sldIdLst>
    <p:sldId id="307" r:id="rId6"/>
    <p:sldId id="341" r:id="rId7"/>
    <p:sldId id="430" r:id="rId8"/>
    <p:sldId id="453" r:id="rId9"/>
    <p:sldId id="454" r:id="rId10"/>
    <p:sldId id="449" r:id="rId11"/>
    <p:sldId id="448" r:id="rId12"/>
    <p:sldId id="456" r:id="rId13"/>
    <p:sldId id="464" r:id="rId14"/>
    <p:sldId id="457" r:id="rId15"/>
    <p:sldId id="462" r:id="rId16"/>
    <p:sldId id="463" r:id="rId17"/>
    <p:sldId id="450" r:id="rId18"/>
    <p:sldId id="451" r:id="rId19"/>
    <p:sldId id="459" r:id="rId20"/>
    <p:sldId id="460" r:id="rId21"/>
    <p:sldId id="452" r:id="rId22"/>
    <p:sldId id="271" r:id="rId23"/>
    <p:sldId id="447" r:id="rId24"/>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90">
          <p15:clr>
            <a:srgbClr val="A4A3A4"/>
          </p15:clr>
        </p15:guide>
        <p15:guide id="2" orient="horz" pos="2880">
          <p15:clr>
            <a:srgbClr val="A4A3A4"/>
          </p15:clr>
        </p15:guide>
        <p15:guide id="3" orient="horz" pos="4008" userDrawn="1">
          <p15:clr>
            <a:srgbClr val="A4A3A4"/>
          </p15:clr>
        </p15:guide>
        <p15:guide id="4" orient="horz" pos="1320" userDrawn="1">
          <p15:clr>
            <a:srgbClr val="A4A3A4"/>
          </p15:clr>
        </p15:guide>
        <p15:guide id="5" orient="horz" pos="430">
          <p15:clr>
            <a:srgbClr val="A4A3A4"/>
          </p15:clr>
        </p15:guide>
        <p15:guide id="6" orient="horz" pos="3455">
          <p15:clr>
            <a:srgbClr val="A4A3A4"/>
          </p15:clr>
        </p15:guide>
        <p15:guide id="7" pos="5179">
          <p15:clr>
            <a:srgbClr val="A4A3A4"/>
          </p15:clr>
        </p15:guide>
        <p15:guide id="8" pos="57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Schmidtke" initials="AS" lastIdx="1" clrIdx="0">
    <p:extLst>
      <p:ext uri="{19B8F6BF-5375-455C-9EA6-DF929625EA0E}">
        <p15:presenceInfo xmlns:p15="http://schemas.microsoft.com/office/powerpoint/2012/main" userId="S::aschmidtke@nebraska.edu::a29f2bf5-9a61-4692-948a-c74711a766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148"/>
    <a:srgbClr val="0082AE"/>
    <a:srgbClr val="595A59"/>
    <a:srgbClr val="75598F"/>
    <a:srgbClr val="76945D"/>
    <a:srgbClr val="7B8284"/>
    <a:srgbClr val="E9B32A"/>
    <a:srgbClr val="6C527F"/>
    <a:srgbClr val="177AB3"/>
    <a:srgbClr val="168E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18AE8-DC35-4568-842C-F52038D161D9}" v="9" dt="2022-10-26T20:36:32.3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27126" autoAdjust="0"/>
  </p:normalViewPr>
  <p:slideViewPr>
    <p:cSldViewPr snapToGrid="0" snapToObjects="1" showGuides="1">
      <p:cViewPr varScale="1">
        <p:scale>
          <a:sx n="86" d="100"/>
          <a:sy n="86" d="100"/>
        </p:scale>
        <p:origin x="1546" y="58"/>
      </p:cViewPr>
      <p:guideLst>
        <p:guide orient="horz" pos="3890"/>
        <p:guide orient="horz" pos="2880"/>
        <p:guide orient="horz" pos="4008"/>
        <p:guide orient="horz" pos="1320"/>
        <p:guide orient="horz" pos="430"/>
        <p:guide orient="horz" pos="3455"/>
        <p:guide pos="5179"/>
        <p:guide pos="5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7" d="100"/>
        <a:sy n="177" d="100"/>
      </p:scale>
      <p:origin x="0" y="0"/>
    </p:cViewPr>
  </p:sorterViewPr>
  <p:notesViewPr>
    <p:cSldViewPr snapToGrid="0" snapToObjects="1">
      <p:cViewPr varScale="1">
        <p:scale>
          <a:sx n="111" d="100"/>
          <a:sy n="111" d="100"/>
        </p:scale>
        <p:origin x="29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a:defRPr sz="1200"/>
            </a:lvl1pPr>
          </a:lstStyle>
          <a:p>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5" tIns="46243" rIns="92485" bIns="46243" rtlCol="0" anchor="b"/>
          <a:lstStyle>
            <a:lvl1pPr algn="l">
              <a:defRPr sz="1200"/>
            </a:lvl1pPr>
          </a:lstStyle>
          <a:p>
            <a:endParaRPr lang="en-US"/>
          </a:p>
        </p:txBody>
      </p:sp>
      <p:sp>
        <p:nvSpPr>
          <p:cNvPr id="5" name="Slide Number Placeholder 4"/>
          <p:cNvSpPr>
            <a:spLocks noGrp="1"/>
          </p:cNvSpPr>
          <p:nvPr>
            <p:ph type="sldNum" sz="quarter" idx="3"/>
          </p:nvPr>
        </p:nvSpPr>
        <p:spPr>
          <a:xfrm>
            <a:off x="3936767" y="8772668"/>
            <a:ext cx="3011699" cy="461804"/>
          </a:xfrm>
          <a:prstGeom prst="rect">
            <a:avLst/>
          </a:prstGeom>
        </p:spPr>
        <p:txBody>
          <a:bodyPr vert="horz" lIns="92485" tIns="46243" rIns="92485" bIns="46243" rtlCol="0" anchor="b"/>
          <a:lstStyle>
            <a:lvl1pPr algn="r">
              <a:defRPr sz="1200"/>
            </a:lvl1pPr>
          </a:lstStyle>
          <a:p>
            <a:fld id="{7FCD8A56-9525-6248-A539-42F65042E27E}" type="slidenum">
              <a:rPr lang="en-US" smtClean="0"/>
              <a:t>‹#›</a:t>
            </a:fld>
            <a:endParaRPr lang="en-US"/>
          </a:p>
        </p:txBody>
      </p:sp>
    </p:spTree>
    <p:extLst>
      <p:ext uri="{BB962C8B-B14F-4D97-AF65-F5344CB8AC3E}">
        <p14:creationId xmlns:p14="http://schemas.microsoft.com/office/powerpoint/2010/main" val="619969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699" cy="461804"/>
          </a:xfrm>
          <a:prstGeom prst="rect">
            <a:avLst/>
          </a:prstGeom>
        </p:spPr>
        <p:txBody>
          <a:bodyPr vert="horz" lIns="92485" tIns="46243" rIns="92485" bIns="46243" rtlCol="0"/>
          <a:lstStyle>
            <a:lvl1pPr algn="r">
              <a:defRPr sz="1200"/>
            </a:lvl1pPr>
          </a:lstStyle>
          <a:p>
            <a:fld id="{D8239597-9A6B-1740-93E2-5C578C792B84}" type="datetimeFigureOut">
              <a:rPr lang="en-US" smtClean="0"/>
              <a:t>12/7/2022</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699" cy="461804"/>
          </a:xfrm>
          <a:prstGeom prst="rect">
            <a:avLst/>
          </a:prstGeom>
        </p:spPr>
        <p:txBody>
          <a:bodyPr vert="horz" lIns="92485" tIns="46243" rIns="92485" bIns="46243" rtlCol="0" anchor="b"/>
          <a:lstStyle>
            <a:lvl1pPr algn="r">
              <a:defRPr sz="1200"/>
            </a:lvl1pPr>
          </a:lstStyle>
          <a:p>
            <a:fld id="{8832A3C3-9B36-E447-B7F8-47E05A9F7450}" type="slidenum">
              <a:rPr lang="en-US" smtClean="0"/>
              <a:t>‹#›</a:t>
            </a:fld>
            <a:endParaRPr lang="en-US"/>
          </a:p>
        </p:txBody>
      </p:sp>
    </p:spTree>
    <p:extLst>
      <p:ext uri="{BB962C8B-B14F-4D97-AF65-F5344CB8AC3E}">
        <p14:creationId xmlns:p14="http://schemas.microsoft.com/office/powerpoint/2010/main" val="40608632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Title slide specs:</a:t>
            </a:r>
          </a:p>
          <a:p>
            <a:endParaRPr lang="en-US" sz="1100" dirty="0"/>
          </a:p>
          <a:p>
            <a:pPr marL="164043" indent="-164043">
              <a:buFont typeface="Arial" panose="020B0604020202020204" pitchFamily="34" charset="0"/>
              <a:buChar char="•"/>
            </a:pPr>
            <a:r>
              <a:rPr lang="en-US" sz="1100" dirty="0"/>
              <a:t>Logo top left</a:t>
            </a:r>
          </a:p>
          <a:p>
            <a:endParaRPr lang="en-US" sz="1100" dirty="0"/>
          </a:p>
          <a:p>
            <a:pPr marL="164043" indent="-164043" defTabSz="437449">
              <a:buFont typeface="Arial" panose="020B0604020202020204" pitchFamily="34" charset="0"/>
              <a:buChar char="•"/>
              <a:defRPr/>
            </a:pPr>
            <a:r>
              <a:rPr lang="en-US" sz="1100" dirty="0"/>
              <a:t>Title</a:t>
            </a:r>
            <a:br>
              <a:rPr lang="en-US" sz="1100" dirty="0"/>
            </a:br>
            <a:r>
              <a:rPr lang="en-US" sz="1100" dirty="0"/>
              <a:t>35pt Arial Bold</a:t>
            </a:r>
            <a:br>
              <a:rPr lang="en-US" sz="1100" dirty="0"/>
            </a:br>
            <a:r>
              <a:rPr lang="en-US" sz="1100" dirty="0"/>
              <a:t>Text in gray or white</a:t>
            </a:r>
            <a:br>
              <a:rPr lang="en-US" sz="1100" dirty="0"/>
            </a:br>
            <a:r>
              <a:rPr lang="en-US" sz="1100" dirty="0"/>
              <a:t>Aligned left</a:t>
            </a:r>
            <a:br>
              <a:rPr lang="en-US" sz="1100" dirty="0"/>
            </a:br>
            <a:r>
              <a:rPr lang="en-US" sz="1100" dirty="0"/>
              <a:t>2-3 lines in length</a:t>
            </a:r>
            <a:br>
              <a:rPr lang="en-US" sz="1100" dirty="0"/>
            </a:br>
            <a:endParaRPr lang="en-US" sz="1100" dirty="0"/>
          </a:p>
          <a:p>
            <a:pPr marL="164043" indent="-164043">
              <a:buFont typeface="Arial" panose="020B0604020202020204" pitchFamily="34" charset="0"/>
              <a:buChar char="•"/>
            </a:pPr>
            <a:r>
              <a:rPr lang="en-US" sz="1100" dirty="0"/>
              <a:t>Subhead: Presenter’s name, URL, email address or other content</a:t>
            </a:r>
            <a:br>
              <a:rPr lang="en-US" sz="1100" dirty="0"/>
            </a:br>
            <a:r>
              <a:rPr lang="en-US" sz="1100" dirty="0"/>
              <a:t>18pt Arial Regular</a:t>
            </a:r>
            <a:br>
              <a:rPr lang="en-US" sz="1100" dirty="0"/>
            </a:br>
            <a:r>
              <a:rPr lang="en-US" sz="1100" dirty="0"/>
              <a:t>Text in gray or white</a:t>
            </a:r>
            <a:br>
              <a:rPr lang="en-US" sz="1100" dirty="0"/>
            </a:br>
            <a:r>
              <a:rPr lang="en-US" sz="1100" dirty="0"/>
              <a:t>Aligned left</a:t>
            </a:r>
            <a:br>
              <a:rPr lang="en-US" sz="1100" dirty="0"/>
            </a:br>
            <a:r>
              <a:rPr lang="en-US" sz="1100" dirty="0"/>
              <a:t>2-3 lines in length</a:t>
            </a:r>
            <a:br>
              <a:rPr lang="en-US" sz="1100" dirty="0"/>
            </a:br>
            <a:endParaRPr lang="en-US" sz="1100" dirty="0"/>
          </a:p>
          <a:p>
            <a:pPr marL="164043" indent="-164043">
              <a:buFont typeface="Arial" panose="020B0604020202020204" pitchFamily="34" charset="0"/>
              <a:buChar char="•"/>
            </a:pPr>
            <a:r>
              <a:rPr lang="en-US" sz="1100" dirty="0"/>
              <a:t>Tagline bottom left</a:t>
            </a:r>
          </a:p>
          <a:p>
            <a:pPr defTabSz="437449">
              <a:defRPr/>
            </a:pPr>
            <a:endParaRPr lang="en-US" sz="1100" dirty="0"/>
          </a:p>
          <a:p>
            <a:pPr defTabSz="437449">
              <a:defRPr/>
            </a:pPr>
            <a:r>
              <a:rPr lang="en-US" sz="1100" b="1" dirty="0"/>
              <a:t>Editing notes:</a:t>
            </a:r>
          </a:p>
          <a:p>
            <a:pPr marL="164043" indent="-164043" defTabSz="437449">
              <a:buFont typeface="Arial" panose="020B0604020202020204" pitchFamily="34" charset="0"/>
              <a:buChar char="•"/>
              <a:defRPr/>
            </a:pPr>
            <a:r>
              <a:rPr lang="en-US" sz="1100" dirty="0"/>
              <a:t>Click picture icon to navigate to photo folder or drag and drop a photo onto the slide.</a:t>
            </a:r>
          </a:p>
          <a:p>
            <a:pPr marL="164043" indent="-164043" defTabSz="437449">
              <a:buFont typeface="Arial" panose="020B0604020202020204" pitchFamily="34" charset="0"/>
              <a:buChar char="•"/>
              <a:defRPr/>
            </a:pPr>
            <a:r>
              <a:rPr lang="en-US" sz="1100" dirty="0"/>
              <a:t>Use “Picture Format” tab and “Crop” to resize photo while staying inside. </a:t>
            </a:r>
          </a:p>
          <a:p>
            <a:endParaRPr lang="en-US" sz="1100" dirty="0"/>
          </a:p>
        </p:txBody>
      </p:sp>
      <p:sp>
        <p:nvSpPr>
          <p:cNvPr id="4" name="Slide Number Placeholder 3"/>
          <p:cNvSpPr>
            <a:spLocks noGrp="1"/>
          </p:cNvSpPr>
          <p:nvPr>
            <p:ph type="sldNum" sz="quarter" idx="10"/>
          </p:nvPr>
        </p:nvSpPr>
        <p:spPr/>
        <p:txBody>
          <a:bodyPr/>
          <a:lstStyle/>
          <a:p>
            <a:fld id="{8832A3C3-9B36-E447-B7F8-47E05A9F7450}" type="slidenum">
              <a:rPr lang="en-US" smtClean="0"/>
              <a:t>1</a:t>
            </a:fld>
            <a:endParaRPr lang="en-US"/>
          </a:p>
        </p:txBody>
      </p:sp>
    </p:spTree>
    <p:extLst>
      <p:ext uri="{BB962C8B-B14F-4D97-AF65-F5344CB8AC3E}">
        <p14:creationId xmlns:p14="http://schemas.microsoft.com/office/powerpoint/2010/main" val="1237904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populations: Black/AA, immigrant and refugee (Karen and Somali), Hispanic/Latinx, Low income, Families of Children with </a:t>
            </a:r>
            <a:r>
              <a:rPr lang="en-US" dirty="0" err="1"/>
              <a:t>Disabilties</a:t>
            </a:r>
            <a:r>
              <a:rPr lang="en-US" dirty="0"/>
              <a:t>; all in Omaha metro area; conducted by trained community facilitators; member checking was a part of the process as was conducting the focus groups in participants preferred languages. We also translated the post surveys or had facilitators translate them as participants went through the survey. Our most important piece of learning beyond what we heard from families – there is not an affordable translation and transcription system in Nebraska. The Somali translated transcripts were quoted as $14000. We developed a partnership with Lutheran Family Services to get translation and transcription done at a much reduced cost.  </a:t>
            </a:r>
          </a:p>
        </p:txBody>
      </p:sp>
      <p:sp>
        <p:nvSpPr>
          <p:cNvPr id="4" name="Slide Number Placeholder 3"/>
          <p:cNvSpPr>
            <a:spLocks noGrp="1"/>
          </p:cNvSpPr>
          <p:nvPr>
            <p:ph type="sldNum" sz="quarter" idx="10"/>
          </p:nvPr>
        </p:nvSpPr>
        <p:spPr/>
        <p:txBody>
          <a:bodyPr/>
          <a:lstStyle/>
          <a:p>
            <a:fld id="{8832A3C3-9B36-E447-B7F8-47E05A9F7450}" type="slidenum">
              <a:rPr lang="en-US" smtClean="0"/>
              <a:t>10</a:t>
            </a:fld>
            <a:endParaRPr lang="en-US"/>
          </a:p>
        </p:txBody>
      </p:sp>
    </p:spTree>
    <p:extLst>
      <p:ext uri="{BB962C8B-B14F-4D97-AF65-F5344CB8AC3E}">
        <p14:creationId xmlns:p14="http://schemas.microsoft.com/office/powerpoint/2010/main" val="196354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populations: Native American families, immigrant and refugee families (specifically migrant??), low income, and families experiencing homelessness; all outside of the Omaha metro, as far west as _____???</a:t>
            </a:r>
          </a:p>
        </p:txBody>
      </p:sp>
      <p:sp>
        <p:nvSpPr>
          <p:cNvPr id="4" name="Slide Number Placeholder 3"/>
          <p:cNvSpPr>
            <a:spLocks noGrp="1"/>
          </p:cNvSpPr>
          <p:nvPr>
            <p:ph type="sldNum" sz="quarter" idx="10"/>
          </p:nvPr>
        </p:nvSpPr>
        <p:spPr/>
        <p:txBody>
          <a:bodyPr/>
          <a:lstStyle/>
          <a:p>
            <a:fld id="{8832A3C3-9B36-E447-B7F8-47E05A9F7450}" type="slidenum">
              <a:rPr lang="en-US" smtClean="0"/>
              <a:t>11</a:t>
            </a:fld>
            <a:endParaRPr lang="en-US"/>
          </a:p>
        </p:txBody>
      </p:sp>
    </p:spTree>
    <p:extLst>
      <p:ext uri="{BB962C8B-B14F-4D97-AF65-F5344CB8AC3E}">
        <p14:creationId xmlns:p14="http://schemas.microsoft.com/office/powerpoint/2010/main" val="1652658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32A3C3-9B36-E447-B7F8-47E05A9F7450}" type="slidenum">
              <a:rPr lang="en-US" smtClean="0"/>
              <a:t>12</a:t>
            </a:fld>
            <a:endParaRPr lang="en-US"/>
          </a:p>
        </p:txBody>
      </p:sp>
    </p:spTree>
    <p:extLst>
      <p:ext uri="{BB962C8B-B14F-4D97-AF65-F5344CB8AC3E}">
        <p14:creationId xmlns:p14="http://schemas.microsoft.com/office/powerpoint/2010/main" val="362930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2A3C3-9B36-E447-B7F8-47E05A9F7450}" type="slidenum">
              <a:rPr lang="en-US" smtClean="0"/>
              <a:t>13</a:t>
            </a:fld>
            <a:endParaRPr lang="en-US"/>
          </a:p>
        </p:txBody>
      </p:sp>
    </p:spTree>
    <p:extLst>
      <p:ext uri="{BB962C8B-B14F-4D97-AF65-F5344CB8AC3E}">
        <p14:creationId xmlns:p14="http://schemas.microsoft.com/office/powerpoint/2010/main" val="346216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your feedback! </a:t>
            </a:r>
          </a:p>
        </p:txBody>
      </p:sp>
      <p:sp>
        <p:nvSpPr>
          <p:cNvPr id="4" name="Slide Number Placeholder 3"/>
          <p:cNvSpPr>
            <a:spLocks noGrp="1"/>
          </p:cNvSpPr>
          <p:nvPr>
            <p:ph type="sldNum" sz="quarter" idx="5"/>
          </p:nvPr>
        </p:nvSpPr>
        <p:spPr/>
        <p:txBody>
          <a:bodyPr/>
          <a:lstStyle/>
          <a:p>
            <a:fld id="{8832A3C3-9B36-E447-B7F8-47E05A9F7450}" type="slidenum">
              <a:rPr lang="en-US" smtClean="0"/>
              <a:t>14</a:t>
            </a:fld>
            <a:endParaRPr lang="en-US"/>
          </a:p>
        </p:txBody>
      </p:sp>
    </p:spTree>
    <p:extLst>
      <p:ext uri="{BB962C8B-B14F-4D97-AF65-F5344CB8AC3E}">
        <p14:creationId xmlns:p14="http://schemas.microsoft.com/office/powerpoint/2010/main" val="4001658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project that we have going is to start assessing the state’s ability to carry the Needs Assessment on post-PDG funding. Our first step in this process has been to look at the work that has already been done related to data – collecting, storing, using, etc. </a:t>
            </a:r>
          </a:p>
          <a:p>
            <a:endParaRPr lang="en-US" dirty="0"/>
          </a:p>
          <a:p>
            <a:r>
              <a:rPr lang="en-US" dirty="0"/>
              <a:t>We have looked at the data landscapes that were conducted during the planning year – from both the NA and ECIDS</a:t>
            </a:r>
          </a:p>
          <a:p>
            <a:r>
              <a:rPr lang="en-US" dirty="0"/>
              <a:t>We have vetted a tool for self-assessment looking for resources to bring to the table</a:t>
            </a:r>
          </a:p>
          <a:p>
            <a:r>
              <a:rPr lang="en-US" dirty="0"/>
              <a:t>We have read through anonymized Key Informant and Project Lead interviews looking at how interviewees responded to the questions about data utilization. </a:t>
            </a:r>
          </a:p>
          <a:p>
            <a:r>
              <a:rPr lang="en-US" dirty="0"/>
              <a:t>We have looked through the compendium of questions that have been asked on the progress reports from the PE team</a:t>
            </a:r>
          </a:p>
          <a:p>
            <a:r>
              <a:rPr lang="en-US" dirty="0"/>
              <a:t>We have considered the findings of the ratings of the SP objectives and strategies that was done during NLT a few months ago. </a:t>
            </a:r>
          </a:p>
          <a:p>
            <a:endParaRPr lang="en-US" dirty="0"/>
          </a:p>
          <a:p>
            <a:r>
              <a:rPr lang="en-US" dirty="0"/>
              <a:t>Our first key takeaway is that this process is bigger than the NA team. </a:t>
            </a:r>
          </a:p>
          <a:p>
            <a:r>
              <a:rPr lang="en-US" dirty="0"/>
              <a:t>Our second key takeaway is that most people know how to use the data they use, and few people understand how to pull all that data together to create the kinds of structures that are needed to feed family, provider, and community needs up to the individuals at the system level who can do something about them, and vice versa – no structure exists that can take the needs or resources of the system down to those who could contribute information to them or utilize them. </a:t>
            </a:r>
          </a:p>
          <a:p>
            <a:r>
              <a:rPr lang="en-US" dirty="0"/>
              <a:t>Our third key takeaway is that while continuing efforts to gather NA data and expand what data is collected are seen as necessary for achieving the goal of alignment throughout the system, it is not viewed that way universally and it is seen as small but scalable by those who do see it as necessary. This means that we have much work remaining in achieving our goal. </a:t>
            </a:r>
          </a:p>
          <a:p>
            <a:r>
              <a:rPr lang="en-US" dirty="0"/>
              <a:t>Our fourth and final key takeaway is that there is no clear place for the Needs Assessment to land long-term. No one is doing all of what we do, and while we have been building some capacity over time throughout the state, there is not currently an option that can sustainably collect data from families, providers, and communities regarding their needs. </a:t>
            </a:r>
          </a:p>
          <a:p>
            <a:endParaRPr lang="en-US" dirty="0"/>
          </a:p>
        </p:txBody>
      </p:sp>
      <p:sp>
        <p:nvSpPr>
          <p:cNvPr id="4" name="Slide Number Placeholder 3"/>
          <p:cNvSpPr>
            <a:spLocks noGrp="1"/>
          </p:cNvSpPr>
          <p:nvPr>
            <p:ph type="sldNum" sz="quarter" idx="10"/>
          </p:nvPr>
        </p:nvSpPr>
        <p:spPr/>
        <p:txBody>
          <a:bodyPr/>
          <a:lstStyle/>
          <a:p>
            <a:fld id="{8832A3C3-9B36-E447-B7F8-47E05A9F7450}" type="slidenum">
              <a:rPr lang="en-US" smtClean="0"/>
              <a:t>15</a:t>
            </a:fld>
            <a:endParaRPr lang="en-US"/>
          </a:p>
        </p:txBody>
      </p:sp>
    </p:spTree>
    <p:extLst>
      <p:ext uri="{BB962C8B-B14F-4D97-AF65-F5344CB8AC3E}">
        <p14:creationId xmlns:p14="http://schemas.microsoft.com/office/powerpoint/2010/main" val="3650150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7449" lvl="1" indent="-164043"/>
            <a:r>
              <a:rPr lang="en-US" sz="1100" dirty="0">
                <a:solidFill>
                  <a:srgbClr val="595A59"/>
                </a:solidFill>
              </a:rPr>
              <a:t>Bigger than the NA team</a:t>
            </a:r>
          </a:p>
          <a:p>
            <a:pPr marL="437449" lvl="1" indent="-164043"/>
            <a:r>
              <a:rPr lang="en-US" sz="1100" dirty="0">
                <a:solidFill>
                  <a:srgbClr val="595A59"/>
                </a:solidFill>
              </a:rPr>
              <a:t>Key communication structures do not exist</a:t>
            </a:r>
          </a:p>
          <a:p>
            <a:pPr marL="437449" lvl="1" indent="-164043"/>
            <a:r>
              <a:rPr lang="en-US" sz="1100" dirty="0">
                <a:solidFill>
                  <a:srgbClr val="595A59"/>
                </a:solidFill>
              </a:rPr>
              <a:t>NA not seen universally as necessary to goal of alignment</a:t>
            </a:r>
          </a:p>
          <a:p>
            <a:pPr marL="437449" lvl="1" indent="-164043"/>
            <a:r>
              <a:rPr lang="en-US" sz="1100" dirty="0">
                <a:solidFill>
                  <a:srgbClr val="595A59"/>
                </a:solidFill>
              </a:rPr>
              <a:t>No clear place for the NA to be installed post-PDG</a:t>
            </a:r>
          </a:p>
          <a:p>
            <a:pPr marL="437449" lvl="1" indent="-164043"/>
            <a:endParaRPr lang="en-US" sz="1100" dirty="0">
              <a:solidFill>
                <a:srgbClr val="595A59"/>
              </a:solidFill>
            </a:endParaRPr>
          </a:p>
          <a:p>
            <a:pPr marL="437449" lvl="1" indent="-164043"/>
            <a:r>
              <a:rPr lang="en-US" sz="1100" dirty="0">
                <a:solidFill>
                  <a:srgbClr val="595A59"/>
                </a:solidFill>
              </a:rPr>
              <a:t>To address the key takeaways, we have established a sustainability plan to work toward making sure that the NA can continue post-PDG. </a:t>
            </a:r>
          </a:p>
          <a:p>
            <a:pPr marL="437449" lvl="1" indent="-164043"/>
            <a:r>
              <a:rPr lang="en-US" sz="1100" dirty="0">
                <a:solidFill>
                  <a:srgbClr val="595A59"/>
                </a:solidFill>
              </a:rPr>
              <a:t>We will establish the Needs Assessment Advisory Council to guide our work. Right now we want to include members of the Early Childhood Data Coalition, the ECIDS team, state system leaders, providers, community members, and family representatives. </a:t>
            </a:r>
          </a:p>
          <a:p>
            <a:pPr marL="437449" lvl="1" indent="-164043"/>
            <a:r>
              <a:rPr lang="en-US" sz="1100" dirty="0">
                <a:solidFill>
                  <a:srgbClr val="595A59"/>
                </a:solidFill>
              </a:rPr>
              <a:t>With the help of the NAAC we will determine the most equitable approach to sustainably collecting data long-term. While focus groups and interviews give very rich data, it is not easy to turn that data around. We need creative out of the box solutions to our difficulties accessing the families we need to hear from the most.  </a:t>
            </a:r>
          </a:p>
          <a:p>
            <a:pPr marL="437449" lvl="1" indent="-164043"/>
            <a:r>
              <a:rPr lang="en-US" sz="1100" dirty="0">
                <a:solidFill>
                  <a:srgbClr val="595A59"/>
                </a:solidFill>
              </a:rPr>
              <a:t>We will work to increase the reach of our previous dissemination efforts to make sure that those who have given us their time and resources in answering surveys or committing to participating in focus groups hear about the work they contributed to. We will use that learning to boost our reach when disseminating any new findings. </a:t>
            </a:r>
          </a:p>
          <a:p>
            <a:pPr marL="437449" lvl="1" indent="-164043"/>
            <a:r>
              <a:rPr lang="en-US" sz="1100" dirty="0">
                <a:solidFill>
                  <a:srgbClr val="595A59"/>
                </a:solidFill>
              </a:rPr>
              <a:t>We will work to establish feedback loops and structures for communicating across levels of the system. </a:t>
            </a:r>
          </a:p>
          <a:p>
            <a:pPr marL="437449" lvl="1" indent="-164043"/>
            <a:r>
              <a:rPr lang="en-US" sz="1100" dirty="0">
                <a:solidFill>
                  <a:srgbClr val="595A59"/>
                </a:solidFill>
              </a:rPr>
              <a:t>We will conduct an evaluation of the work the NA has conducted so far. We want to know what we have done well and what we need to work on. As I’m sure you’ve figured out, that evaluation process has already started today. The feedback you have given us today will help us to develop our evaluation questions. </a:t>
            </a:r>
          </a:p>
          <a:p>
            <a:pPr marL="437449" lvl="1" indent="-164043"/>
            <a:endParaRPr lang="en-US" sz="1100" dirty="0">
              <a:solidFill>
                <a:srgbClr val="595A59"/>
              </a:solidFill>
            </a:endParaRPr>
          </a:p>
          <a:p>
            <a:pPr marL="437449" lvl="1" indent="-164043"/>
            <a:r>
              <a:rPr lang="en-US" sz="1100" dirty="0">
                <a:solidFill>
                  <a:srgbClr val="595A59"/>
                </a:solidFill>
              </a:rPr>
              <a:t>We are halfway through the Grant Year 3, and this sustainability work is one of our top priorities. But we also built this work into our proposal for PDG4. We want the Needs Assessment to be successful long term and are committed to setting it up for success post-PDG. </a:t>
            </a:r>
          </a:p>
          <a:p>
            <a:endParaRPr lang="en-US" dirty="0"/>
          </a:p>
        </p:txBody>
      </p:sp>
      <p:sp>
        <p:nvSpPr>
          <p:cNvPr id="4" name="Slide Number Placeholder 3"/>
          <p:cNvSpPr>
            <a:spLocks noGrp="1"/>
          </p:cNvSpPr>
          <p:nvPr>
            <p:ph type="sldNum" sz="quarter" idx="10"/>
          </p:nvPr>
        </p:nvSpPr>
        <p:spPr/>
        <p:txBody>
          <a:bodyPr/>
          <a:lstStyle/>
          <a:p>
            <a:fld id="{8832A3C3-9B36-E447-B7F8-47E05A9F7450}" type="slidenum">
              <a:rPr lang="en-US" smtClean="0"/>
              <a:t>16</a:t>
            </a:fld>
            <a:endParaRPr lang="en-US"/>
          </a:p>
        </p:txBody>
      </p:sp>
    </p:spTree>
    <p:extLst>
      <p:ext uri="{BB962C8B-B14F-4D97-AF65-F5344CB8AC3E}">
        <p14:creationId xmlns:p14="http://schemas.microsoft.com/office/powerpoint/2010/main" val="1429709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2A3C3-9B36-E447-B7F8-47E05A9F7450}" type="slidenum">
              <a:rPr lang="en-US" smtClean="0"/>
              <a:t>17</a:t>
            </a:fld>
            <a:endParaRPr lang="en-US"/>
          </a:p>
        </p:txBody>
      </p:sp>
    </p:spTree>
    <p:extLst>
      <p:ext uri="{BB962C8B-B14F-4D97-AF65-F5344CB8AC3E}">
        <p14:creationId xmlns:p14="http://schemas.microsoft.com/office/powerpoint/2010/main" val="3641086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again for all of your participation, we deeply appreciate your time!</a:t>
            </a:r>
          </a:p>
          <a:p>
            <a:endParaRPr lang="en-US" dirty="0"/>
          </a:p>
          <a:p>
            <a:r>
              <a:rPr lang="en-US" dirty="0"/>
              <a:t>Please contact us with any information or questions you may have!</a:t>
            </a:r>
          </a:p>
        </p:txBody>
      </p:sp>
      <p:sp>
        <p:nvSpPr>
          <p:cNvPr id="4" name="Slide Number Placeholder 3"/>
          <p:cNvSpPr>
            <a:spLocks noGrp="1"/>
          </p:cNvSpPr>
          <p:nvPr>
            <p:ph type="sldNum" sz="quarter" idx="5"/>
          </p:nvPr>
        </p:nvSpPr>
        <p:spPr/>
        <p:txBody>
          <a:bodyPr/>
          <a:lstStyle/>
          <a:p>
            <a:fld id="{8832A3C3-9B36-E447-B7F8-47E05A9F7450}" type="slidenum">
              <a:rPr lang="en-US" smtClean="0"/>
              <a:t>18</a:t>
            </a:fld>
            <a:endParaRPr lang="en-US"/>
          </a:p>
        </p:txBody>
      </p:sp>
    </p:spTree>
    <p:extLst>
      <p:ext uri="{BB962C8B-B14F-4D97-AF65-F5344CB8AC3E}">
        <p14:creationId xmlns:p14="http://schemas.microsoft.com/office/powerpoint/2010/main" val="4070006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DELETE THIS SLIDE.</a:t>
            </a:r>
            <a:r>
              <a:rPr lang="en-US" baseline="0" dirty="0"/>
              <a:t> Please keep at the end of your presentation.</a:t>
            </a:r>
            <a:endParaRPr lang="en-US" dirty="0"/>
          </a:p>
          <a:p>
            <a:endParaRPr lang="en-US"/>
          </a:p>
          <a:p>
            <a:endParaRPr lang="en-US"/>
          </a:p>
        </p:txBody>
      </p:sp>
      <p:sp>
        <p:nvSpPr>
          <p:cNvPr id="4" name="Slide Number Placeholder 3"/>
          <p:cNvSpPr>
            <a:spLocks noGrp="1"/>
          </p:cNvSpPr>
          <p:nvPr>
            <p:ph type="sldNum" sz="quarter" idx="5"/>
          </p:nvPr>
        </p:nvSpPr>
        <p:spPr/>
        <p:txBody>
          <a:bodyPr/>
          <a:lstStyle/>
          <a:p>
            <a:fld id="{8832A3C3-9B36-E447-B7F8-47E05A9F7450}" type="slidenum">
              <a:rPr lang="en-US" smtClean="0"/>
              <a:t>19</a:t>
            </a:fld>
            <a:endParaRPr lang="en-US"/>
          </a:p>
        </p:txBody>
      </p:sp>
    </p:spTree>
    <p:extLst>
      <p:ext uri="{BB962C8B-B14F-4D97-AF65-F5344CB8AC3E}">
        <p14:creationId xmlns:p14="http://schemas.microsoft.com/office/powerpoint/2010/main" val="288961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Greg and myself</a:t>
            </a:r>
          </a:p>
          <a:p>
            <a:r>
              <a:rPr lang="en-US" dirty="0"/>
              <a:t>Brief Intro – our goals are to understand where the Needs Assessment can do better in terms of disseminating information and making our purpose known. We are also looking to understand how the Needs Assessment can be installed in Nebraska so that it can continue on past PDG. </a:t>
            </a:r>
          </a:p>
          <a:p>
            <a:endParaRPr lang="en-US" dirty="0"/>
          </a:p>
          <a:p>
            <a:r>
              <a:rPr lang="en-US" dirty="0"/>
              <a:t>To that end, I want to give a brief overview of what we want to discuss today. </a:t>
            </a:r>
          </a:p>
          <a:p>
            <a:endParaRPr lang="en-US" dirty="0"/>
          </a:p>
          <a:p>
            <a:r>
              <a:rPr lang="en-US" dirty="0"/>
              <a:t>*Go over three points*</a:t>
            </a:r>
          </a:p>
          <a:p>
            <a:endParaRPr lang="en-US" dirty="0"/>
          </a:p>
          <a:p>
            <a:r>
              <a:rPr lang="en-US" dirty="0"/>
              <a:t>Each section has at least one question for discussion. We want to hear whatever you have to say. The Needs Assessment can’t improve without honest feedback from those involved in PDG, in the Mixed Delivery System, and from those who we collect data from – communities, families, providers and the workforce. Your feedback, even if critical or negative, is necessary to the Needs Assessment functioning as it should. </a:t>
            </a:r>
          </a:p>
        </p:txBody>
      </p:sp>
      <p:sp>
        <p:nvSpPr>
          <p:cNvPr id="4" name="Slide Number Placeholder 3"/>
          <p:cNvSpPr>
            <a:spLocks noGrp="1"/>
          </p:cNvSpPr>
          <p:nvPr>
            <p:ph type="sldNum" sz="quarter" idx="10"/>
          </p:nvPr>
        </p:nvSpPr>
        <p:spPr/>
        <p:txBody>
          <a:bodyPr/>
          <a:lstStyle/>
          <a:p>
            <a:fld id="{8832A3C3-9B36-E447-B7F8-47E05A9F7450}" type="slidenum">
              <a:rPr lang="en-US" smtClean="0"/>
              <a:t>2</a:t>
            </a:fld>
            <a:endParaRPr lang="en-US"/>
          </a:p>
        </p:txBody>
      </p:sp>
    </p:spTree>
    <p:extLst>
      <p:ext uri="{BB962C8B-B14F-4D97-AF65-F5344CB8AC3E}">
        <p14:creationId xmlns:p14="http://schemas.microsoft.com/office/powerpoint/2010/main" val="321566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2A3C3-9B36-E447-B7F8-47E05A9F7450}" type="slidenum">
              <a:rPr lang="en-US" smtClean="0"/>
              <a:t>3</a:t>
            </a:fld>
            <a:endParaRPr lang="en-US"/>
          </a:p>
        </p:txBody>
      </p:sp>
    </p:spTree>
    <p:extLst>
      <p:ext uri="{BB962C8B-B14F-4D97-AF65-F5344CB8AC3E}">
        <p14:creationId xmlns:p14="http://schemas.microsoft.com/office/powerpoint/2010/main" val="327260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Nebraska was awarded an initial PDG grant which began in late April 2019, which is usually referred to as the planning grant. The purpose listed here on the slide is what was written into the 2019 Needs Assessment Report. </a:t>
            </a:r>
          </a:p>
          <a:p>
            <a:endParaRPr lang="en-US" dirty="0"/>
          </a:p>
          <a:p>
            <a:r>
              <a:rPr lang="en-US" dirty="0"/>
              <a:t>The findings from the data collected by the NA in the planning year were disseminated throughout the state in the form of SPAT (Strategic Plan Advisory Team) meetings. Between the NA findings and the information shared at SPAT meetings, the NE Early Childhood Strategic Plan was developed. </a:t>
            </a:r>
          </a:p>
          <a:p>
            <a:endParaRPr lang="en-US" dirty="0"/>
          </a:p>
          <a:p>
            <a:r>
              <a:rPr lang="en-US" dirty="0"/>
              <a:t>Nebraska then applied for and was awarded a continuation grant for the period of three years. </a:t>
            </a:r>
          </a:p>
        </p:txBody>
      </p:sp>
      <p:sp>
        <p:nvSpPr>
          <p:cNvPr id="4" name="Slide Number Placeholder 3"/>
          <p:cNvSpPr>
            <a:spLocks noGrp="1"/>
          </p:cNvSpPr>
          <p:nvPr>
            <p:ph type="sldNum" sz="quarter" idx="10"/>
          </p:nvPr>
        </p:nvSpPr>
        <p:spPr/>
        <p:txBody>
          <a:bodyPr/>
          <a:lstStyle/>
          <a:p>
            <a:fld id="{8832A3C3-9B36-E447-B7F8-47E05A9F7450}" type="slidenum">
              <a:rPr lang="en-US" smtClean="0"/>
              <a:t>4</a:t>
            </a:fld>
            <a:endParaRPr lang="en-US"/>
          </a:p>
        </p:txBody>
      </p:sp>
    </p:spTree>
    <p:extLst>
      <p:ext uri="{BB962C8B-B14F-4D97-AF65-F5344CB8AC3E}">
        <p14:creationId xmlns:p14="http://schemas.microsoft.com/office/powerpoint/2010/main" val="276382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goal was based on federal PDG TA documents stating the intended purpose of needs assessment within PDG </a:t>
            </a:r>
          </a:p>
          <a:p>
            <a:endParaRPr lang="en-US" dirty="0"/>
          </a:p>
          <a:p>
            <a:r>
              <a:rPr lang="en-US" dirty="0"/>
              <a:t>This goal and the previously stated purpose have guided the work of the NA</a:t>
            </a:r>
          </a:p>
          <a:p>
            <a:endParaRPr lang="en-US" dirty="0"/>
          </a:p>
          <a:p>
            <a:r>
              <a:rPr lang="en-US" dirty="0"/>
              <a:t>We have tried to bring all of our plans and findings to the NLT and to other groups but know that we have not disseminated information as broadly as we could have. Each time we brought data analysis to a group and received feedback about where to gather data next, we have tried to collect that data as quickly as possible. But the key piece of this stated goal for the NA team is sustainability – there has to be a way for the NA to carry on post PDG funding. We are putting the bulk of our efforts toward sustainability in this last part of PDG Year 3 and we will talk about the sustainability piece toward the end of our time. </a:t>
            </a:r>
          </a:p>
        </p:txBody>
      </p:sp>
      <p:sp>
        <p:nvSpPr>
          <p:cNvPr id="4" name="Slide Number Placeholder 3"/>
          <p:cNvSpPr>
            <a:spLocks noGrp="1"/>
          </p:cNvSpPr>
          <p:nvPr>
            <p:ph type="sldNum" sz="quarter" idx="10"/>
          </p:nvPr>
        </p:nvSpPr>
        <p:spPr/>
        <p:txBody>
          <a:bodyPr/>
          <a:lstStyle/>
          <a:p>
            <a:fld id="{8832A3C3-9B36-E447-B7F8-47E05A9F7450}" type="slidenum">
              <a:rPr lang="en-US" smtClean="0"/>
              <a:t>5</a:t>
            </a:fld>
            <a:endParaRPr lang="en-US"/>
          </a:p>
        </p:txBody>
      </p:sp>
    </p:spTree>
    <p:extLst>
      <p:ext uri="{BB962C8B-B14F-4D97-AF65-F5344CB8AC3E}">
        <p14:creationId xmlns:p14="http://schemas.microsoft.com/office/powerpoint/2010/main" val="126816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2A3C3-9B36-E447-B7F8-47E05A9F7450}" type="slidenum">
              <a:rPr lang="en-US" smtClean="0"/>
              <a:t>6</a:t>
            </a:fld>
            <a:endParaRPr lang="en-US"/>
          </a:p>
        </p:txBody>
      </p:sp>
    </p:spTree>
    <p:extLst>
      <p:ext uri="{BB962C8B-B14F-4D97-AF65-F5344CB8AC3E}">
        <p14:creationId xmlns:p14="http://schemas.microsoft.com/office/powerpoint/2010/main" val="410271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7449">
              <a:defRPr/>
            </a:pPr>
            <a:r>
              <a:rPr lang="en-US" dirty="0"/>
              <a:t>Thank you so much for your feedback! </a:t>
            </a:r>
          </a:p>
          <a:p>
            <a:endParaRPr lang="en-US" dirty="0"/>
          </a:p>
          <a:p>
            <a:r>
              <a:rPr lang="en-US" dirty="0"/>
              <a:t>Just a note before I </a:t>
            </a:r>
            <a:r>
              <a:rPr lang="en-US"/>
              <a:t>dive into </a:t>
            </a:r>
            <a:r>
              <a:rPr lang="en-US" dirty="0"/>
              <a:t>this next section, this will not be comprehensive but it will cover the vast majority of our work. I wanted to leave plenty of time for discussion, but if you have questions about what was left out, please let me know!</a:t>
            </a:r>
          </a:p>
        </p:txBody>
      </p:sp>
      <p:sp>
        <p:nvSpPr>
          <p:cNvPr id="4" name="Slide Number Placeholder 3"/>
          <p:cNvSpPr>
            <a:spLocks noGrp="1"/>
          </p:cNvSpPr>
          <p:nvPr>
            <p:ph type="sldNum" sz="quarter" idx="5"/>
          </p:nvPr>
        </p:nvSpPr>
        <p:spPr/>
        <p:txBody>
          <a:bodyPr/>
          <a:lstStyle/>
          <a:p>
            <a:fld id="{8832A3C3-9B36-E447-B7F8-47E05A9F7450}" type="slidenum">
              <a:rPr lang="en-US" smtClean="0"/>
              <a:t>7</a:t>
            </a:fld>
            <a:endParaRPr lang="en-US"/>
          </a:p>
        </p:txBody>
      </p:sp>
    </p:spTree>
    <p:extLst>
      <p:ext uri="{BB962C8B-B14F-4D97-AF65-F5344CB8AC3E}">
        <p14:creationId xmlns:p14="http://schemas.microsoft.com/office/powerpoint/2010/main" val="79597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populations – Hispanic/Latinx, Native American, Black/AA; 5 different cities and one tribal reservation; BOSR and BECI did facilitation and recruitment. </a:t>
            </a:r>
          </a:p>
          <a:p>
            <a:endParaRPr lang="en-US" dirty="0"/>
          </a:p>
          <a:p>
            <a:endParaRPr lang="en-US" dirty="0"/>
          </a:p>
        </p:txBody>
      </p:sp>
      <p:sp>
        <p:nvSpPr>
          <p:cNvPr id="4" name="Slide Number Placeholder 3"/>
          <p:cNvSpPr>
            <a:spLocks noGrp="1"/>
          </p:cNvSpPr>
          <p:nvPr>
            <p:ph type="sldNum" sz="quarter" idx="10"/>
          </p:nvPr>
        </p:nvSpPr>
        <p:spPr/>
        <p:txBody>
          <a:bodyPr/>
          <a:lstStyle/>
          <a:p>
            <a:fld id="{8832A3C3-9B36-E447-B7F8-47E05A9F7450}" type="slidenum">
              <a:rPr lang="en-US" smtClean="0"/>
              <a:t>8</a:t>
            </a:fld>
            <a:endParaRPr lang="en-US"/>
          </a:p>
        </p:txBody>
      </p:sp>
    </p:spTree>
    <p:extLst>
      <p:ext uri="{BB962C8B-B14F-4D97-AF65-F5344CB8AC3E}">
        <p14:creationId xmlns:p14="http://schemas.microsoft.com/office/powerpoint/2010/main" val="33754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32A3C3-9B36-E447-B7F8-47E05A9F7450}" type="slidenum">
              <a:rPr lang="en-US" smtClean="0"/>
              <a:t>9</a:t>
            </a:fld>
            <a:endParaRPr lang="en-US"/>
          </a:p>
        </p:txBody>
      </p:sp>
    </p:spTree>
    <p:extLst>
      <p:ext uri="{BB962C8B-B14F-4D97-AF65-F5344CB8AC3E}">
        <p14:creationId xmlns:p14="http://schemas.microsoft.com/office/powerpoint/2010/main" val="336247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Section Break - Solid Fill">
    <p:bg>
      <p:bgPr>
        <a:solidFill>
          <a:srgbClr val="168EC0"/>
        </a:solidFill>
        <a:effectLst/>
      </p:bgPr>
    </p:bg>
    <p:spTree>
      <p:nvGrpSpPr>
        <p:cNvPr id="1" name=""/>
        <p:cNvGrpSpPr/>
        <p:nvPr/>
      </p:nvGrpSpPr>
      <p:grpSpPr>
        <a:xfrm>
          <a:off x="0" y="0"/>
          <a:ext cx="0" cy="0"/>
          <a:chOff x="0" y="0"/>
          <a:chExt cx="0" cy="0"/>
        </a:xfrm>
      </p:grpSpPr>
      <p:sp>
        <p:nvSpPr>
          <p:cNvPr id="13" name="SmartArt Placeholder 12">
            <a:extLst>
              <a:ext uri="{FF2B5EF4-FFF2-40B4-BE49-F238E27FC236}">
                <a16:creationId xmlns:a16="http://schemas.microsoft.com/office/drawing/2014/main" id="{9C12DAE0-4BE1-A544-A3AE-B0C3C9DAF280}"/>
              </a:ext>
            </a:extLst>
          </p:cNvPr>
          <p:cNvSpPr>
            <a:spLocks noGrp="1"/>
          </p:cNvSpPr>
          <p:nvPr>
            <p:ph type="dgm" sz="quarter" idx="11"/>
          </p:nvPr>
        </p:nvSpPr>
        <p:spPr>
          <a:xfrm>
            <a:off x="0" y="0"/>
            <a:ext cx="9144000" cy="6858000"/>
          </a:xfrm>
          <a:solidFill>
            <a:schemeClr val="tx1">
              <a:lumMod val="20000"/>
              <a:lumOff val="80000"/>
            </a:schemeClr>
          </a:solidFill>
        </p:spPr>
        <p:txBody>
          <a:bodyPr/>
          <a:lstStyle>
            <a:lvl1pPr>
              <a:defRPr>
                <a:noFill/>
              </a:defRPr>
            </a:lvl1pPr>
          </a:lstStyle>
          <a:p>
            <a:r>
              <a:rPr lang="en-US"/>
              <a:t>Click icon to add SmartArt graphic</a:t>
            </a:r>
          </a:p>
        </p:txBody>
      </p:sp>
    </p:spTree>
    <p:extLst>
      <p:ext uri="{BB962C8B-B14F-4D97-AF65-F5344CB8AC3E}">
        <p14:creationId xmlns:p14="http://schemas.microsoft.com/office/powerpoint/2010/main" val="44352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elect Image">
    <p:spTree>
      <p:nvGrpSpPr>
        <p:cNvPr id="1" name=""/>
        <p:cNvGrpSpPr/>
        <p:nvPr/>
      </p:nvGrpSpPr>
      <p:grpSpPr>
        <a:xfrm>
          <a:off x="0" y="0"/>
          <a:ext cx="0" cy="0"/>
          <a:chOff x="0" y="0"/>
          <a:chExt cx="0" cy="0"/>
        </a:xfrm>
      </p:grpSpPr>
      <p:sp>
        <p:nvSpPr>
          <p:cNvPr id="9" name="Content Placeholder 2"/>
          <p:cNvSpPr>
            <a:spLocks noGrp="1"/>
          </p:cNvSpPr>
          <p:nvPr>
            <p:ph idx="11" hasCustomPrompt="1"/>
          </p:nvPr>
        </p:nvSpPr>
        <p:spPr>
          <a:xfrm>
            <a:off x="136115" y="-47349"/>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pic>
        <p:nvPicPr>
          <p:cNvPr id="12" name="Picture 11"/>
          <p:cNvPicPr>
            <a:picLocks noChangeAspect="1"/>
          </p:cNvPicPr>
          <p:nvPr userDrawn="1"/>
        </p:nvPicPr>
        <p:blipFill>
          <a:blip r:embed="rId2"/>
          <a:stretch>
            <a:fillRect/>
          </a:stretch>
        </p:blipFill>
        <p:spPr>
          <a:xfrm>
            <a:off x="228600" y="230900"/>
            <a:ext cx="2415711" cy="2171700"/>
          </a:xfrm>
          <a:prstGeom prst="rect">
            <a:avLst/>
          </a:prstGeom>
        </p:spPr>
      </p:pic>
      <p:grpSp>
        <p:nvGrpSpPr>
          <p:cNvPr id="2" name="Group 1"/>
          <p:cNvGrpSpPr/>
          <p:nvPr userDrawn="1"/>
        </p:nvGrpSpPr>
        <p:grpSpPr>
          <a:xfrm>
            <a:off x="0" y="6407025"/>
            <a:ext cx="9153144" cy="457657"/>
            <a:chOff x="0" y="6407025"/>
            <a:chExt cx="9153144" cy="457657"/>
          </a:xfrm>
        </p:grpSpPr>
        <p:sp>
          <p:nvSpPr>
            <p:cNvPr id="21" name="Rectangle 20"/>
            <p:cNvSpPr>
              <a:spLocks noChangeAspect="1"/>
            </p:cNvSpPr>
            <p:nvPr userDrawn="1"/>
          </p:nvSpPr>
          <p:spPr>
            <a:xfrm>
              <a:off x="0" y="6407025"/>
              <a:ext cx="9153144" cy="457657"/>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2" name="TextBox 21"/>
            <p:cNvSpPr txBox="1"/>
            <p:nvPr userDrawn="1"/>
          </p:nvSpPr>
          <p:spPr>
            <a:xfrm>
              <a:off x="818431" y="6505048"/>
              <a:ext cx="1608947" cy="261610"/>
            </a:xfrm>
            <a:prstGeom prst="rect">
              <a:avLst/>
            </a:prstGeom>
            <a:noFill/>
          </p:spPr>
          <p:txBody>
            <a:bodyPr wrap="none" rtlCol="0" anchor="ctr">
              <a:spAutoFit/>
            </a:bodyPr>
            <a:lstStyle/>
            <a:p>
              <a:r>
                <a:rPr lang="en-US" sz="1100" b="1" i="0" dirty="0">
                  <a:solidFill>
                    <a:schemeClr val="bg1"/>
                  </a:solidFill>
                  <a:latin typeface="Arial"/>
                  <a:cs typeface="Arial"/>
                </a:rPr>
                <a:t>Start early. Start</a:t>
              </a:r>
              <a:r>
                <a:rPr lang="en-US" sz="1100" b="1" i="0" baseline="0" dirty="0">
                  <a:solidFill>
                    <a:schemeClr val="bg1"/>
                  </a:solidFill>
                  <a:latin typeface="Arial"/>
                  <a:cs typeface="Arial"/>
                </a:rPr>
                <a:t> well.</a:t>
              </a:r>
              <a:endParaRPr lang="en-US" sz="1100" b="1" i="0" dirty="0">
                <a:solidFill>
                  <a:schemeClr val="bg1"/>
                </a:solidFill>
                <a:latin typeface="Arial"/>
                <a:cs typeface="Arial"/>
              </a:endParaRPr>
            </a:p>
          </p:txBody>
        </p:sp>
      </p:grpSp>
      <p:sp>
        <p:nvSpPr>
          <p:cNvPr id="10" name="Title 1"/>
          <p:cNvSpPr>
            <a:spLocks noGrp="1"/>
          </p:cNvSpPr>
          <p:nvPr>
            <p:ph type="ctrTitle" hasCustomPrompt="1"/>
          </p:nvPr>
        </p:nvSpPr>
        <p:spPr>
          <a:xfrm>
            <a:off x="818865" y="2620340"/>
            <a:ext cx="7402798" cy="1592828"/>
          </a:xfrm>
          <a:prstGeom prst="rect">
            <a:avLst/>
          </a:prstGeom>
        </p:spPr>
        <p:txBody>
          <a:bodyPr>
            <a:normAutofit/>
          </a:bodyPr>
          <a:lstStyle>
            <a:lvl1pPr algn="l">
              <a:lnSpc>
                <a:spcPct val="90000"/>
              </a:lnSpc>
              <a:defRPr sz="3500" b="1" baseline="0">
                <a:solidFill>
                  <a:schemeClr val="tx1"/>
                </a:solidFill>
              </a:defRPr>
            </a:lvl1pPr>
          </a:lstStyle>
          <a:p>
            <a:r>
              <a:rPr lang="en-US" dirty="0"/>
              <a:t>Presentation </a:t>
            </a:r>
            <a:br>
              <a:rPr lang="en-US" dirty="0"/>
            </a:br>
            <a:r>
              <a:rPr lang="en-US" dirty="0"/>
              <a:t>Title</a:t>
            </a:r>
            <a:br>
              <a:rPr lang="en-US" dirty="0"/>
            </a:br>
            <a:r>
              <a:rPr lang="en-US" dirty="0"/>
              <a:t>Goes Here</a:t>
            </a:r>
          </a:p>
        </p:txBody>
      </p:sp>
      <p:sp>
        <p:nvSpPr>
          <p:cNvPr id="11" name="Subtitle 2"/>
          <p:cNvSpPr>
            <a:spLocks noGrp="1"/>
          </p:cNvSpPr>
          <p:nvPr>
            <p:ph type="subTitle" idx="1" hasCustomPrompt="1"/>
          </p:nvPr>
        </p:nvSpPr>
        <p:spPr>
          <a:xfrm>
            <a:off x="818431" y="4226144"/>
            <a:ext cx="7403232" cy="890369"/>
          </a:xfrm>
        </p:spPr>
        <p:txBody>
          <a:bodyPr>
            <a:normAutofit/>
          </a:bodyPr>
          <a:lstStyle>
            <a:lvl1pPr marL="0" indent="0" algn="l">
              <a:buNone/>
              <a:defRPr sz="1800" baseline="0">
                <a:solidFill>
                  <a:srgbClr val="8288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a:t>
            </a:r>
            <a:br>
              <a:rPr lang="en-US" dirty="0"/>
            </a:br>
            <a:r>
              <a:rPr lang="en-US" dirty="0"/>
              <a:t>Name</a:t>
            </a:r>
          </a:p>
        </p:txBody>
      </p:sp>
    </p:spTree>
    <p:extLst>
      <p:ext uri="{BB962C8B-B14F-4D97-AF65-F5344CB8AC3E}">
        <p14:creationId xmlns:p14="http://schemas.microsoft.com/office/powerpoint/2010/main" val="45504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ior Blue">
    <p:spTree>
      <p:nvGrpSpPr>
        <p:cNvPr id="1" name=""/>
        <p:cNvGrpSpPr/>
        <p:nvPr/>
      </p:nvGrpSpPr>
      <p:grpSpPr>
        <a:xfrm>
          <a:off x="0" y="0"/>
          <a:ext cx="0" cy="0"/>
          <a:chOff x="0" y="0"/>
          <a:chExt cx="0" cy="0"/>
        </a:xfrm>
      </p:grpSpPr>
      <p:sp>
        <p:nvSpPr>
          <p:cNvPr id="5" name="Rectangle 4"/>
          <p:cNvSpPr/>
          <p:nvPr userDrawn="1"/>
        </p:nvSpPr>
        <p:spPr>
          <a:xfrm>
            <a:off x="0" y="0"/>
            <a:ext cx="9144000" cy="6356350"/>
          </a:xfrm>
          <a:prstGeom prst="rect">
            <a:avLst/>
          </a:prstGeom>
          <a:solidFill>
            <a:srgbClr val="168E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6" name="Title 1"/>
          <p:cNvSpPr>
            <a:spLocks noGrp="1"/>
          </p:cNvSpPr>
          <p:nvPr>
            <p:ph type="ctrTitle" hasCustomPrompt="1"/>
          </p:nvPr>
        </p:nvSpPr>
        <p:spPr>
          <a:xfrm>
            <a:off x="824305" y="508554"/>
            <a:ext cx="7397358" cy="1343883"/>
          </a:xfrm>
          <a:prstGeom prst="rect">
            <a:avLst/>
          </a:prstGeom>
        </p:spPr>
        <p:txBody>
          <a:bodyPr>
            <a:normAutofit/>
          </a:bodyPr>
          <a:lstStyle>
            <a:lvl1pPr algn="l">
              <a:lnSpc>
                <a:spcPct val="100000"/>
              </a:lnSpc>
              <a:defRPr sz="3500" baseline="0">
                <a:solidFill>
                  <a:schemeClr val="bg2"/>
                </a:solidFill>
                <a:latin typeface="Arial"/>
                <a:cs typeface="Arial"/>
              </a:defRPr>
            </a:lvl1pPr>
          </a:lstStyle>
          <a:p>
            <a:r>
              <a:rPr lang="en-US" dirty="0"/>
              <a:t>Title</a:t>
            </a:r>
            <a:br>
              <a:rPr lang="en-US" dirty="0"/>
            </a:br>
            <a:r>
              <a:rPr lang="en-US" dirty="0"/>
              <a:t>Here</a:t>
            </a:r>
          </a:p>
        </p:txBody>
      </p:sp>
      <p:sp>
        <p:nvSpPr>
          <p:cNvPr id="7" name="Subtitle 2"/>
          <p:cNvSpPr>
            <a:spLocks noGrp="1"/>
          </p:cNvSpPr>
          <p:nvPr>
            <p:ph type="subTitle" idx="1"/>
          </p:nvPr>
        </p:nvSpPr>
        <p:spPr>
          <a:xfrm>
            <a:off x="824305" y="1928093"/>
            <a:ext cx="7397358" cy="3566288"/>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ontent Placeholder 2"/>
          <p:cNvSpPr>
            <a:spLocks noGrp="1"/>
          </p:cNvSpPr>
          <p:nvPr>
            <p:ph idx="10" hasCustomPrompt="1"/>
          </p:nvPr>
        </p:nvSpPr>
        <p:spPr>
          <a:xfrm>
            <a:off x="824305" y="5839377"/>
            <a:ext cx="7478173" cy="411148"/>
          </a:xfrm>
        </p:spPr>
        <p:txBody>
          <a:bodyPr anchor="b">
            <a:noAutofit/>
          </a:bodyPr>
          <a:lstStyle>
            <a:lvl1pPr marL="0" indent="0" algn="r">
              <a:lnSpc>
                <a:spcPct val="100000"/>
              </a:lnSpc>
              <a:buNone/>
              <a:defRPr sz="1000" i="1">
                <a:solidFill>
                  <a:schemeClr val="bg2"/>
                </a:solidFill>
              </a:defRPr>
            </a:lvl1pPr>
          </a:lstStyle>
          <a:p>
            <a:pPr lvl="0"/>
            <a:r>
              <a:rPr lang="en-US" dirty="0"/>
              <a:t>Caption</a:t>
            </a:r>
            <a:br>
              <a:rPr lang="en-US" dirty="0"/>
            </a:br>
            <a:r>
              <a:rPr lang="en-US" dirty="0"/>
              <a:t>Here</a:t>
            </a:r>
          </a:p>
        </p:txBody>
      </p:sp>
    </p:spTree>
    <p:extLst>
      <p:ext uri="{BB962C8B-B14F-4D97-AF65-F5344CB8AC3E}">
        <p14:creationId xmlns:p14="http://schemas.microsoft.com/office/powerpoint/2010/main" val="15850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ior Orange">
    <p:spTree>
      <p:nvGrpSpPr>
        <p:cNvPr id="1" name=""/>
        <p:cNvGrpSpPr/>
        <p:nvPr/>
      </p:nvGrpSpPr>
      <p:grpSpPr>
        <a:xfrm>
          <a:off x="0" y="0"/>
          <a:ext cx="0" cy="0"/>
          <a:chOff x="0" y="0"/>
          <a:chExt cx="0" cy="0"/>
        </a:xfrm>
      </p:grpSpPr>
      <p:sp>
        <p:nvSpPr>
          <p:cNvPr id="5" name="Rectangle 4"/>
          <p:cNvSpPr/>
          <p:nvPr userDrawn="1"/>
        </p:nvSpPr>
        <p:spPr>
          <a:xfrm>
            <a:off x="0" y="0"/>
            <a:ext cx="9144000" cy="63563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6" name="Title 1"/>
          <p:cNvSpPr>
            <a:spLocks noGrp="1"/>
          </p:cNvSpPr>
          <p:nvPr>
            <p:ph type="ctrTitle" hasCustomPrompt="1"/>
          </p:nvPr>
        </p:nvSpPr>
        <p:spPr>
          <a:xfrm>
            <a:off x="824305" y="508554"/>
            <a:ext cx="7397358" cy="1343883"/>
          </a:xfrm>
          <a:prstGeom prst="rect">
            <a:avLst/>
          </a:prstGeom>
        </p:spPr>
        <p:txBody>
          <a:bodyPr>
            <a:normAutofit/>
          </a:bodyPr>
          <a:lstStyle>
            <a:lvl1pPr algn="l">
              <a:lnSpc>
                <a:spcPct val="100000"/>
              </a:lnSpc>
              <a:defRPr sz="3500" baseline="0">
                <a:solidFill>
                  <a:schemeClr val="bg2"/>
                </a:solidFill>
                <a:latin typeface="Arial"/>
                <a:cs typeface="Arial"/>
              </a:defRPr>
            </a:lvl1pPr>
          </a:lstStyle>
          <a:p>
            <a:r>
              <a:rPr lang="en-US" dirty="0"/>
              <a:t>Title</a:t>
            </a:r>
            <a:br>
              <a:rPr lang="en-US" dirty="0"/>
            </a:br>
            <a:r>
              <a:rPr lang="en-US" dirty="0"/>
              <a:t>Here</a:t>
            </a:r>
          </a:p>
        </p:txBody>
      </p:sp>
      <p:sp>
        <p:nvSpPr>
          <p:cNvPr id="7" name="Subtitle 2"/>
          <p:cNvSpPr>
            <a:spLocks noGrp="1"/>
          </p:cNvSpPr>
          <p:nvPr>
            <p:ph type="subTitle" idx="1"/>
          </p:nvPr>
        </p:nvSpPr>
        <p:spPr>
          <a:xfrm>
            <a:off x="824305" y="1928093"/>
            <a:ext cx="7397358" cy="3566288"/>
          </a:xfrm>
        </p:spPr>
        <p:txBody>
          <a:bodyPr/>
          <a:lstStyle>
            <a:lvl1pPr marL="0" indent="0" algn="l">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ontent Placeholder 2"/>
          <p:cNvSpPr>
            <a:spLocks noGrp="1"/>
          </p:cNvSpPr>
          <p:nvPr>
            <p:ph idx="10" hasCustomPrompt="1"/>
          </p:nvPr>
        </p:nvSpPr>
        <p:spPr>
          <a:xfrm>
            <a:off x="824305" y="5839377"/>
            <a:ext cx="7478173" cy="411148"/>
          </a:xfrm>
        </p:spPr>
        <p:txBody>
          <a:bodyPr anchor="b">
            <a:noAutofit/>
          </a:bodyPr>
          <a:lstStyle>
            <a:lvl1pPr marL="0" indent="0" algn="r">
              <a:lnSpc>
                <a:spcPct val="100000"/>
              </a:lnSpc>
              <a:buNone/>
              <a:defRPr sz="1000" i="1">
                <a:solidFill>
                  <a:schemeClr val="bg2"/>
                </a:solidFill>
              </a:defRPr>
            </a:lvl1pPr>
          </a:lstStyle>
          <a:p>
            <a:pPr lvl="0"/>
            <a:r>
              <a:rPr lang="en-US" dirty="0"/>
              <a:t>Caption</a:t>
            </a:r>
            <a:br>
              <a:rPr lang="en-US" dirty="0"/>
            </a:br>
            <a:r>
              <a:rPr lang="en-US" dirty="0"/>
              <a:t>Here</a:t>
            </a:r>
          </a:p>
        </p:txBody>
      </p:sp>
    </p:spTree>
    <p:extLst>
      <p:ext uri="{BB962C8B-B14F-4D97-AF65-F5344CB8AC3E}">
        <p14:creationId xmlns:p14="http://schemas.microsoft.com/office/powerpoint/2010/main" val="3787927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ior Select Image">
    <p:spTree>
      <p:nvGrpSpPr>
        <p:cNvPr id="1" name=""/>
        <p:cNvGrpSpPr/>
        <p:nvPr/>
      </p:nvGrpSpPr>
      <p:grpSpPr>
        <a:xfrm>
          <a:off x="0" y="0"/>
          <a:ext cx="0" cy="0"/>
          <a:chOff x="0" y="0"/>
          <a:chExt cx="0" cy="0"/>
        </a:xfrm>
      </p:grpSpPr>
      <p:sp>
        <p:nvSpPr>
          <p:cNvPr id="9" name="Content Placeholder 2"/>
          <p:cNvSpPr>
            <a:spLocks noGrp="1"/>
          </p:cNvSpPr>
          <p:nvPr>
            <p:ph idx="11"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6" name="Title 1"/>
          <p:cNvSpPr>
            <a:spLocks noGrp="1"/>
          </p:cNvSpPr>
          <p:nvPr>
            <p:ph type="ctrTitle" hasCustomPrompt="1"/>
          </p:nvPr>
        </p:nvSpPr>
        <p:spPr>
          <a:xfrm>
            <a:off x="824305" y="508554"/>
            <a:ext cx="7397358" cy="1343883"/>
          </a:xfrm>
          <a:prstGeom prst="rect">
            <a:avLst/>
          </a:prstGeom>
        </p:spPr>
        <p:txBody>
          <a:bodyPr>
            <a:normAutofit/>
          </a:bodyPr>
          <a:lstStyle>
            <a:lvl1pPr algn="l">
              <a:lnSpc>
                <a:spcPct val="100000"/>
              </a:lnSpc>
              <a:defRPr sz="3500" baseline="0">
                <a:solidFill>
                  <a:schemeClr val="bg1"/>
                </a:solidFill>
                <a:latin typeface="Arial"/>
                <a:cs typeface="Arial"/>
              </a:defRPr>
            </a:lvl1pPr>
          </a:lstStyle>
          <a:p>
            <a:r>
              <a:rPr lang="en-US" dirty="0"/>
              <a:t>Title</a:t>
            </a:r>
            <a:br>
              <a:rPr lang="en-US" dirty="0"/>
            </a:br>
            <a:r>
              <a:rPr lang="en-US" dirty="0"/>
              <a:t>Here</a:t>
            </a:r>
          </a:p>
        </p:txBody>
      </p:sp>
      <p:sp>
        <p:nvSpPr>
          <p:cNvPr id="7" name="Subtitle 2"/>
          <p:cNvSpPr>
            <a:spLocks noGrp="1"/>
          </p:cNvSpPr>
          <p:nvPr>
            <p:ph type="subTitle" idx="1"/>
          </p:nvPr>
        </p:nvSpPr>
        <p:spPr>
          <a:xfrm>
            <a:off x="824305" y="1928093"/>
            <a:ext cx="7397358" cy="356628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ontent Placeholder 2"/>
          <p:cNvSpPr>
            <a:spLocks noGrp="1"/>
          </p:cNvSpPr>
          <p:nvPr>
            <p:ph idx="10" hasCustomPrompt="1"/>
          </p:nvPr>
        </p:nvSpPr>
        <p:spPr>
          <a:xfrm>
            <a:off x="824305" y="5839377"/>
            <a:ext cx="7478173" cy="411148"/>
          </a:xfrm>
        </p:spPr>
        <p:txBody>
          <a:bodyPr anchor="b">
            <a:noAutofit/>
          </a:bodyPr>
          <a:lstStyle>
            <a:lvl1pPr marL="0" indent="0" algn="r">
              <a:lnSpc>
                <a:spcPct val="100000"/>
              </a:lnSpc>
              <a:buNone/>
              <a:defRPr sz="1000" i="1">
                <a:solidFill>
                  <a:schemeClr val="tx1"/>
                </a:solidFill>
              </a:defRPr>
            </a:lvl1pPr>
          </a:lstStyle>
          <a:p>
            <a:pPr lvl="0"/>
            <a:r>
              <a:rPr lang="en-US" dirty="0"/>
              <a:t>Caption</a:t>
            </a:r>
            <a:br>
              <a:rPr lang="en-US" dirty="0"/>
            </a:br>
            <a:r>
              <a:rPr lang="en-US" dirty="0"/>
              <a:t>Here</a:t>
            </a:r>
          </a:p>
        </p:txBody>
      </p:sp>
    </p:spTree>
    <p:extLst>
      <p:ext uri="{BB962C8B-B14F-4D97-AF65-F5344CB8AC3E}">
        <p14:creationId xmlns:p14="http://schemas.microsoft.com/office/powerpoint/2010/main" val="204066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5P Top">
    <p:spTree>
      <p:nvGrpSpPr>
        <p:cNvPr id="1" name=""/>
        <p:cNvGrpSpPr/>
        <p:nvPr/>
      </p:nvGrpSpPr>
      <p:grpSpPr>
        <a:xfrm>
          <a:off x="0" y="0"/>
          <a:ext cx="0" cy="0"/>
          <a:chOff x="0" y="0"/>
          <a:chExt cx="0" cy="0"/>
        </a:xfrm>
      </p:grpSpPr>
      <p:sp>
        <p:nvSpPr>
          <p:cNvPr id="6" name="Content Placeholder 2"/>
          <p:cNvSpPr>
            <a:spLocks noGrp="1"/>
          </p:cNvSpPr>
          <p:nvPr>
            <p:ph idx="11" hasCustomPrompt="1"/>
          </p:nvPr>
        </p:nvSpPr>
        <p:spPr>
          <a:xfrm>
            <a:off x="0" y="0"/>
            <a:ext cx="9144000" cy="6356350"/>
          </a:xfrm>
        </p:spPr>
        <p:txBody>
          <a:bodyPr anchor="b">
            <a:normAutofit/>
          </a:bodyPr>
          <a:lstStyle>
            <a:lvl1pPr marL="0" indent="0" algn="r">
              <a:lnSpc>
                <a:spcPct val="100000"/>
              </a:lnSpc>
              <a:buNone/>
              <a:defRPr sz="900" i="1">
                <a:solidFill>
                  <a:schemeClr val="bg1"/>
                </a:solidFill>
              </a:defRPr>
            </a:lvl1pPr>
          </a:lstStyle>
          <a:p>
            <a:pPr lvl="0"/>
            <a:r>
              <a:rPr lang="en-US" dirty="0"/>
              <a:t>Caption</a:t>
            </a:r>
            <a:br>
              <a:rPr lang="en-US" dirty="0"/>
            </a:br>
            <a:r>
              <a:rPr lang="en-US" dirty="0"/>
              <a:t>Here</a:t>
            </a:r>
          </a:p>
        </p:txBody>
      </p:sp>
      <p:sp>
        <p:nvSpPr>
          <p:cNvPr id="3" name="Subtitle 2"/>
          <p:cNvSpPr>
            <a:spLocks noGrp="1"/>
          </p:cNvSpPr>
          <p:nvPr>
            <p:ph type="subTitle" idx="1" hasCustomPrompt="1"/>
          </p:nvPr>
        </p:nvSpPr>
        <p:spPr>
          <a:xfrm>
            <a:off x="796633" y="531091"/>
            <a:ext cx="7425029" cy="4953722"/>
          </a:xfrm>
        </p:spPr>
        <p:txBody>
          <a:bodyPr anchor="t">
            <a:normAutofit/>
          </a:bodyPr>
          <a:lstStyle>
            <a:lvl1pPr marL="0" indent="0" algn="l">
              <a:lnSpc>
                <a:spcPct val="90000"/>
              </a:lnSpc>
              <a:buNone/>
              <a:defRPr sz="45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Interior Page </a:t>
            </a:r>
            <a:br>
              <a:rPr lang="en-US" dirty="0"/>
            </a:br>
            <a:r>
              <a:rPr lang="en-US" dirty="0"/>
              <a:t>Purple Top</a:t>
            </a:r>
          </a:p>
        </p:txBody>
      </p:sp>
    </p:spTree>
    <p:extLst>
      <p:ext uri="{BB962C8B-B14F-4D97-AF65-F5344CB8AC3E}">
        <p14:creationId xmlns:p14="http://schemas.microsoft.com/office/powerpoint/2010/main" val="3853708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5P Top">
    <p:spTree>
      <p:nvGrpSpPr>
        <p:cNvPr id="1" name=""/>
        <p:cNvGrpSpPr/>
        <p:nvPr/>
      </p:nvGrpSpPr>
      <p:grpSpPr>
        <a:xfrm>
          <a:off x="0" y="0"/>
          <a:ext cx="0" cy="0"/>
          <a:chOff x="0" y="0"/>
          <a:chExt cx="0" cy="0"/>
        </a:xfrm>
      </p:grpSpPr>
      <p:sp>
        <p:nvSpPr>
          <p:cNvPr id="6" name="Content Placeholder 2"/>
          <p:cNvSpPr>
            <a:spLocks noGrp="1"/>
          </p:cNvSpPr>
          <p:nvPr>
            <p:ph idx="11"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3" name="Subtitle 2"/>
          <p:cNvSpPr>
            <a:spLocks noGrp="1"/>
          </p:cNvSpPr>
          <p:nvPr>
            <p:ph type="subTitle" idx="1" hasCustomPrompt="1"/>
          </p:nvPr>
        </p:nvSpPr>
        <p:spPr>
          <a:xfrm>
            <a:off x="819723" y="565725"/>
            <a:ext cx="7401939" cy="4919087"/>
          </a:xfrm>
        </p:spPr>
        <p:txBody>
          <a:bodyPr anchor="t">
            <a:normAutofit/>
          </a:bodyPr>
          <a:lstStyle>
            <a:lvl1pPr marL="0" indent="0" algn="l">
              <a:lnSpc>
                <a:spcPct val="90000"/>
              </a:lnSpc>
              <a:buNone/>
              <a:defRPr sz="35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Interior Page </a:t>
            </a:r>
            <a:br>
              <a:rPr lang="en-US" dirty="0"/>
            </a:br>
            <a:r>
              <a:rPr lang="en-US" dirty="0"/>
              <a:t>Purple Top</a:t>
            </a:r>
          </a:p>
        </p:txBody>
      </p:sp>
    </p:spTree>
    <p:extLst>
      <p:ext uri="{BB962C8B-B14F-4D97-AF65-F5344CB8AC3E}">
        <p14:creationId xmlns:p14="http://schemas.microsoft.com/office/powerpoint/2010/main" val="218747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5P Center">
    <p:spTree>
      <p:nvGrpSpPr>
        <p:cNvPr id="1" name=""/>
        <p:cNvGrpSpPr/>
        <p:nvPr/>
      </p:nvGrpSpPr>
      <p:grpSpPr>
        <a:xfrm>
          <a:off x="0" y="0"/>
          <a:ext cx="0" cy="0"/>
          <a:chOff x="0" y="0"/>
          <a:chExt cx="0" cy="0"/>
        </a:xfrm>
      </p:grpSpPr>
      <p:sp>
        <p:nvSpPr>
          <p:cNvPr id="6" name="Content Placeholder 2"/>
          <p:cNvSpPr>
            <a:spLocks noGrp="1"/>
          </p:cNvSpPr>
          <p:nvPr>
            <p:ph idx="11"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3" name="Subtitle 2"/>
          <p:cNvSpPr>
            <a:spLocks noGrp="1"/>
          </p:cNvSpPr>
          <p:nvPr>
            <p:ph type="subTitle" idx="1" hasCustomPrompt="1"/>
          </p:nvPr>
        </p:nvSpPr>
        <p:spPr>
          <a:xfrm>
            <a:off x="795775" y="0"/>
            <a:ext cx="7425888" cy="6354967"/>
          </a:xfrm>
        </p:spPr>
        <p:txBody>
          <a:bodyPr anchor="ctr">
            <a:normAutofit/>
          </a:bodyPr>
          <a:lstStyle>
            <a:lvl1pPr marL="0" indent="0" algn="l">
              <a:lnSpc>
                <a:spcPct val="90000"/>
              </a:lnSpc>
              <a:buNone/>
              <a:defRPr sz="45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Interior Page </a:t>
            </a:r>
            <a:br>
              <a:rPr lang="en-US" dirty="0"/>
            </a:br>
            <a:r>
              <a:rPr lang="en-US" dirty="0"/>
              <a:t>Purple Center</a:t>
            </a:r>
          </a:p>
        </p:txBody>
      </p:sp>
    </p:spTree>
    <p:extLst>
      <p:ext uri="{BB962C8B-B14F-4D97-AF65-F5344CB8AC3E}">
        <p14:creationId xmlns:p14="http://schemas.microsoft.com/office/powerpoint/2010/main" val="38232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5P Center">
    <p:spTree>
      <p:nvGrpSpPr>
        <p:cNvPr id="1" name=""/>
        <p:cNvGrpSpPr/>
        <p:nvPr/>
      </p:nvGrpSpPr>
      <p:grpSpPr>
        <a:xfrm>
          <a:off x="0" y="0"/>
          <a:ext cx="0" cy="0"/>
          <a:chOff x="0" y="0"/>
          <a:chExt cx="0" cy="0"/>
        </a:xfrm>
      </p:grpSpPr>
      <p:sp>
        <p:nvSpPr>
          <p:cNvPr id="6" name="Content Placeholder 2"/>
          <p:cNvSpPr>
            <a:spLocks noGrp="1"/>
          </p:cNvSpPr>
          <p:nvPr>
            <p:ph idx="11"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3" name="Subtitle 2"/>
          <p:cNvSpPr>
            <a:spLocks noGrp="1"/>
          </p:cNvSpPr>
          <p:nvPr>
            <p:ph type="subTitle" idx="1" hasCustomPrompt="1"/>
          </p:nvPr>
        </p:nvSpPr>
        <p:spPr>
          <a:xfrm>
            <a:off x="808180" y="0"/>
            <a:ext cx="7413483" cy="6354967"/>
          </a:xfrm>
        </p:spPr>
        <p:txBody>
          <a:bodyPr anchor="ctr">
            <a:normAutofit/>
          </a:bodyPr>
          <a:lstStyle>
            <a:lvl1pPr marL="0" indent="0" algn="l">
              <a:lnSpc>
                <a:spcPct val="90000"/>
              </a:lnSpc>
              <a:buNone/>
              <a:defRPr sz="35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Interior Page </a:t>
            </a:r>
            <a:br>
              <a:rPr lang="en-US" dirty="0"/>
            </a:br>
            <a:r>
              <a:rPr lang="en-US" dirty="0"/>
              <a:t>Purple Center</a:t>
            </a:r>
          </a:p>
          <a:p>
            <a:r>
              <a:rPr lang="en-US" dirty="0"/>
              <a:t>35pt</a:t>
            </a:r>
          </a:p>
        </p:txBody>
      </p:sp>
    </p:spTree>
    <p:extLst>
      <p:ext uri="{BB962C8B-B14F-4D97-AF65-F5344CB8AC3E}">
        <p14:creationId xmlns:p14="http://schemas.microsoft.com/office/powerpoint/2010/main" val="354906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5P Bottom">
    <p:spTree>
      <p:nvGrpSpPr>
        <p:cNvPr id="1" name=""/>
        <p:cNvGrpSpPr/>
        <p:nvPr/>
      </p:nvGrpSpPr>
      <p:grpSpPr>
        <a:xfrm>
          <a:off x="0" y="0"/>
          <a:ext cx="0" cy="0"/>
          <a:chOff x="0" y="0"/>
          <a:chExt cx="0" cy="0"/>
        </a:xfrm>
      </p:grpSpPr>
      <p:sp>
        <p:nvSpPr>
          <p:cNvPr id="6" name="Content Placeholder 2"/>
          <p:cNvSpPr>
            <a:spLocks noGrp="1"/>
          </p:cNvSpPr>
          <p:nvPr>
            <p:ph idx="11"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3" name="Subtitle 2"/>
          <p:cNvSpPr>
            <a:spLocks noGrp="1"/>
          </p:cNvSpPr>
          <p:nvPr>
            <p:ph type="subTitle" idx="1" hasCustomPrompt="1"/>
          </p:nvPr>
        </p:nvSpPr>
        <p:spPr>
          <a:xfrm>
            <a:off x="796637" y="682625"/>
            <a:ext cx="7425026" cy="4971878"/>
          </a:xfrm>
        </p:spPr>
        <p:txBody>
          <a:bodyPr anchor="b">
            <a:normAutofit/>
          </a:bodyPr>
          <a:lstStyle>
            <a:lvl1pPr marL="0" indent="0" algn="l">
              <a:lnSpc>
                <a:spcPct val="90000"/>
              </a:lnSpc>
              <a:buNone/>
              <a:defRPr sz="45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Interior Page </a:t>
            </a:r>
            <a:br>
              <a:rPr lang="en-US" dirty="0"/>
            </a:br>
            <a:r>
              <a:rPr lang="en-US" dirty="0"/>
              <a:t>Purple Bottom</a:t>
            </a:r>
          </a:p>
        </p:txBody>
      </p:sp>
    </p:spTree>
    <p:extLst>
      <p:ext uri="{BB962C8B-B14F-4D97-AF65-F5344CB8AC3E}">
        <p14:creationId xmlns:p14="http://schemas.microsoft.com/office/powerpoint/2010/main" val="2279909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5P Bottom">
    <p:spTree>
      <p:nvGrpSpPr>
        <p:cNvPr id="1" name=""/>
        <p:cNvGrpSpPr/>
        <p:nvPr/>
      </p:nvGrpSpPr>
      <p:grpSpPr>
        <a:xfrm>
          <a:off x="0" y="0"/>
          <a:ext cx="0" cy="0"/>
          <a:chOff x="0" y="0"/>
          <a:chExt cx="0" cy="0"/>
        </a:xfrm>
      </p:grpSpPr>
      <p:sp>
        <p:nvSpPr>
          <p:cNvPr id="6" name="Content Placeholder 2"/>
          <p:cNvSpPr>
            <a:spLocks noGrp="1"/>
          </p:cNvSpPr>
          <p:nvPr>
            <p:ph idx="11"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3" name="Subtitle 2"/>
          <p:cNvSpPr>
            <a:spLocks noGrp="1"/>
          </p:cNvSpPr>
          <p:nvPr>
            <p:ph type="subTitle" idx="1" hasCustomPrompt="1"/>
          </p:nvPr>
        </p:nvSpPr>
        <p:spPr>
          <a:xfrm>
            <a:off x="808182" y="682625"/>
            <a:ext cx="7413481" cy="4937243"/>
          </a:xfrm>
        </p:spPr>
        <p:txBody>
          <a:bodyPr anchor="b">
            <a:normAutofit/>
          </a:bodyPr>
          <a:lstStyle>
            <a:lvl1pPr marL="0" indent="0" algn="l">
              <a:lnSpc>
                <a:spcPct val="90000"/>
              </a:lnSpc>
              <a:buNone/>
              <a:defRPr sz="35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Interior Page </a:t>
            </a:r>
            <a:br>
              <a:rPr lang="en-US" dirty="0"/>
            </a:br>
            <a:r>
              <a:rPr lang="en-US" dirty="0"/>
              <a:t>Purple Bottom</a:t>
            </a:r>
          </a:p>
        </p:txBody>
      </p:sp>
    </p:spTree>
    <p:extLst>
      <p:ext uri="{BB962C8B-B14F-4D97-AF65-F5344CB8AC3E}">
        <p14:creationId xmlns:p14="http://schemas.microsoft.com/office/powerpoint/2010/main" val="406472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Title or Section Title  Title or Section Break - Photo Fill">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B43878E-0B76-4B4B-B3D4-970745ED1B4C}"/>
              </a:ext>
            </a:extLst>
          </p:cNvPr>
          <p:cNvSpPr>
            <a:spLocks noGrp="1"/>
          </p:cNvSpPr>
          <p:nvPr>
            <p:ph type="pic" sz="quarter" idx="10"/>
          </p:nvPr>
        </p:nvSpPr>
        <p:spPr>
          <a:xfrm>
            <a:off x="0" y="-16934"/>
            <a:ext cx="9144000" cy="6874934"/>
          </a:xfrm>
          <a:solidFill>
            <a:schemeClr val="tx1">
              <a:lumMod val="20000"/>
              <a:lumOff val="80000"/>
            </a:schemeClr>
          </a:solidFill>
        </p:spPr>
        <p:txBody>
          <a:bodyPr/>
          <a:lstStyle>
            <a:lvl1pPr marL="0" indent="0">
              <a:buNone/>
              <a:defRPr>
                <a:noFill/>
              </a:defRPr>
            </a:lvl1pPr>
          </a:lstStyle>
          <a:p>
            <a:r>
              <a:rPr lang="en-US"/>
              <a:t>Click icon to add picture</a:t>
            </a:r>
          </a:p>
        </p:txBody>
      </p:sp>
    </p:spTree>
    <p:extLst>
      <p:ext uri="{BB962C8B-B14F-4D97-AF65-F5344CB8AC3E}">
        <p14:creationId xmlns:p14="http://schemas.microsoft.com/office/powerpoint/2010/main" val="2959452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5W Top">
    <p:spTree>
      <p:nvGrpSpPr>
        <p:cNvPr id="1" name=""/>
        <p:cNvGrpSpPr/>
        <p:nvPr/>
      </p:nvGrpSpPr>
      <p:grpSpPr>
        <a:xfrm>
          <a:off x="0" y="0"/>
          <a:ext cx="0" cy="0"/>
          <a:chOff x="0" y="0"/>
          <a:chExt cx="0" cy="0"/>
        </a:xfrm>
      </p:grpSpPr>
      <p:sp>
        <p:nvSpPr>
          <p:cNvPr id="9" name="Content Placeholder 2"/>
          <p:cNvSpPr>
            <a:spLocks noGrp="1"/>
          </p:cNvSpPr>
          <p:nvPr>
            <p:ph idx="12"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10" name="Subtitle 2"/>
          <p:cNvSpPr>
            <a:spLocks noGrp="1"/>
          </p:cNvSpPr>
          <p:nvPr>
            <p:ph type="subTitle" idx="1" hasCustomPrompt="1"/>
          </p:nvPr>
        </p:nvSpPr>
        <p:spPr>
          <a:xfrm>
            <a:off x="808179" y="531091"/>
            <a:ext cx="7413484" cy="4953722"/>
          </a:xfrm>
        </p:spPr>
        <p:txBody>
          <a:bodyPr anchor="t">
            <a:normAutofit/>
          </a:bodyPr>
          <a:lstStyle>
            <a:lvl1pPr marL="0" indent="0" algn="l">
              <a:lnSpc>
                <a:spcPct val="90000"/>
              </a:lnSpc>
              <a:buNone/>
              <a:defRPr sz="45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Interior Page </a:t>
            </a:r>
            <a:br>
              <a:rPr lang="en-US" dirty="0"/>
            </a:br>
            <a:r>
              <a:rPr lang="en-US" dirty="0"/>
              <a:t>White Top</a:t>
            </a:r>
          </a:p>
        </p:txBody>
      </p:sp>
    </p:spTree>
    <p:extLst>
      <p:ext uri="{BB962C8B-B14F-4D97-AF65-F5344CB8AC3E}">
        <p14:creationId xmlns:p14="http://schemas.microsoft.com/office/powerpoint/2010/main" val="363532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5W Top">
    <p:spTree>
      <p:nvGrpSpPr>
        <p:cNvPr id="1" name=""/>
        <p:cNvGrpSpPr/>
        <p:nvPr/>
      </p:nvGrpSpPr>
      <p:grpSpPr>
        <a:xfrm>
          <a:off x="0" y="0"/>
          <a:ext cx="0" cy="0"/>
          <a:chOff x="0" y="0"/>
          <a:chExt cx="0" cy="0"/>
        </a:xfrm>
      </p:grpSpPr>
      <p:sp>
        <p:nvSpPr>
          <p:cNvPr id="9" name="Content Placeholder 2"/>
          <p:cNvSpPr>
            <a:spLocks noGrp="1"/>
          </p:cNvSpPr>
          <p:nvPr>
            <p:ph idx="12"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10" name="Subtitle 2"/>
          <p:cNvSpPr>
            <a:spLocks noGrp="1"/>
          </p:cNvSpPr>
          <p:nvPr>
            <p:ph type="subTitle" idx="1" hasCustomPrompt="1"/>
          </p:nvPr>
        </p:nvSpPr>
        <p:spPr>
          <a:xfrm>
            <a:off x="831271" y="554181"/>
            <a:ext cx="7390392" cy="4930632"/>
          </a:xfrm>
        </p:spPr>
        <p:txBody>
          <a:bodyPr anchor="t">
            <a:normAutofit/>
          </a:bodyPr>
          <a:lstStyle>
            <a:lvl1pPr marL="0" indent="0" algn="l">
              <a:lnSpc>
                <a:spcPct val="90000"/>
              </a:lnSpc>
              <a:buNone/>
              <a:defRPr sz="3500" b="1"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Interior Page </a:t>
            </a:r>
            <a:br>
              <a:rPr lang="en-US" dirty="0"/>
            </a:br>
            <a:r>
              <a:rPr lang="en-US" dirty="0"/>
              <a:t>White Top</a:t>
            </a:r>
          </a:p>
        </p:txBody>
      </p:sp>
    </p:spTree>
    <p:extLst>
      <p:ext uri="{BB962C8B-B14F-4D97-AF65-F5344CB8AC3E}">
        <p14:creationId xmlns:p14="http://schemas.microsoft.com/office/powerpoint/2010/main" val="3207219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5W Center">
    <p:spTree>
      <p:nvGrpSpPr>
        <p:cNvPr id="1" name=""/>
        <p:cNvGrpSpPr/>
        <p:nvPr/>
      </p:nvGrpSpPr>
      <p:grpSpPr>
        <a:xfrm>
          <a:off x="0" y="0"/>
          <a:ext cx="0" cy="0"/>
          <a:chOff x="0" y="0"/>
          <a:chExt cx="0" cy="0"/>
        </a:xfrm>
      </p:grpSpPr>
      <p:sp>
        <p:nvSpPr>
          <p:cNvPr id="9" name="Content Placeholder 2"/>
          <p:cNvSpPr>
            <a:spLocks noGrp="1"/>
          </p:cNvSpPr>
          <p:nvPr>
            <p:ph idx="11"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6" name="Subtitle 2"/>
          <p:cNvSpPr>
            <a:spLocks noGrp="1"/>
          </p:cNvSpPr>
          <p:nvPr>
            <p:ph type="subTitle" idx="1" hasCustomPrompt="1"/>
          </p:nvPr>
        </p:nvSpPr>
        <p:spPr>
          <a:xfrm>
            <a:off x="808180" y="0"/>
            <a:ext cx="7413483" cy="6354967"/>
          </a:xfrm>
        </p:spPr>
        <p:txBody>
          <a:bodyPr anchor="ctr">
            <a:normAutofit/>
          </a:bodyPr>
          <a:lstStyle>
            <a:lvl1pPr marL="0" indent="0" algn="l">
              <a:lnSpc>
                <a:spcPct val="90000"/>
              </a:lnSpc>
              <a:buNone/>
              <a:defRPr sz="4500" b="1"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Interior Page </a:t>
            </a:r>
            <a:br>
              <a:rPr lang="en-US" dirty="0"/>
            </a:br>
            <a:r>
              <a:rPr lang="en-US" dirty="0"/>
              <a:t>White Center</a:t>
            </a:r>
          </a:p>
        </p:txBody>
      </p:sp>
    </p:spTree>
    <p:extLst>
      <p:ext uri="{BB962C8B-B14F-4D97-AF65-F5344CB8AC3E}">
        <p14:creationId xmlns:p14="http://schemas.microsoft.com/office/powerpoint/2010/main" val="889867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5W Center">
    <p:spTree>
      <p:nvGrpSpPr>
        <p:cNvPr id="1" name=""/>
        <p:cNvGrpSpPr/>
        <p:nvPr/>
      </p:nvGrpSpPr>
      <p:grpSpPr>
        <a:xfrm>
          <a:off x="0" y="0"/>
          <a:ext cx="0" cy="0"/>
          <a:chOff x="0" y="0"/>
          <a:chExt cx="0" cy="0"/>
        </a:xfrm>
      </p:grpSpPr>
      <p:sp>
        <p:nvSpPr>
          <p:cNvPr id="4" name="Content Placeholder 2"/>
          <p:cNvSpPr>
            <a:spLocks noGrp="1"/>
          </p:cNvSpPr>
          <p:nvPr>
            <p:ph idx="11"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6" name="Subtitle 2"/>
          <p:cNvSpPr>
            <a:spLocks noGrp="1"/>
          </p:cNvSpPr>
          <p:nvPr>
            <p:ph type="subTitle" idx="1" hasCustomPrompt="1"/>
          </p:nvPr>
        </p:nvSpPr>
        <p:spPr>
          <a:xfrm>
            <a:off x="841955" y="0"/>
            <a:ext cx="7379708" cy="6354967"/>
          </a:xfrm>
        </p:spPr>
        <p:txBody>
          <a:bodyPr anchor="ctr">
            <a:normAutofit/>
          </a:bodyPr>
          <a:lstStyle>
            <a:lvl1pPr marL="0" indent="0" algn="l">
              <a:lnSpc>
                <a:spcPct val="90000"/>
              </a:lnSpc>
              <a:buNone/>
              <a:defRPr sz="3500" b="1"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Interior Page </a:t>
            </a:r>
            <a:br>
              <a:rPr lang="en-US" dirty="0"/>
            </a:br>
            <a:r>
              <a:rPr lang="en-US" dirty="0"/>
              <a:t>White Center</a:t>
            </a:r>
          </a:p>
        </p:txBody>
      </p:sp>
    </p:spTree>
    <p:extLst>
      <p:ext uri="{BB962C8B-B14F-4D97-AF65-F5344CB8AC3E}">
        <p14:creationId xmlns:p14="http://schemas.microsoft.com/office/powerpoint/2010/main" val="2215825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5W Bottom">
    <p:spTree>
      <p:nvGrpSpPr>
        <p:cNvPr id="1" name=""/>
        <p:cNvGrpSpPr/>
        <p:nvPr/>
      </p:nvGrpSpPr>
      <p:grpSpPr>
        <a:xfrm>
          <a:off x="0" y="0"/>
          <a:ext cx="0" cy="0"/>
          <a:chOff x="0" y="0"/>
          <a:chExt cx="0" cy="0"/>
        </a:xfrm>
      </p:grpSpPr>
      <p:sp>
        <p:nvSpPr>
          <p:cNvPr id="6" name="Content Placeholder 2"/>
          <p:cNvSpPr>
            <a:spLocks noGrp="1"/>
          </p:cNvSpPr>
          <p:nvPr>
            <p:ph idx="11"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9" name="Subtitle 2"/>
          <p:cNvSpPr>
            <a:spLocks noGrp="1"/>
          </p:cNvSpPr>
          <p:nvPr>
            <p:ph type="subTitle" idx="1" hasCustomPrompt="1"/>
          </p:nvPr>
        </p:nvSpPr>
        <p:spPr>
          <a:xfrm>
            <a:off x="831270" y="682625"/>
            <a:ext cx="7390393" cy="4960333"/>
          </a:xfrm>
        </p:spPr>
        <p:txBody>
          <a:bodyPr anchor="b">
            <a:normAutofit/>
          </a:bodyPr>
          <a:lstStyle>
            <a:lvl1pPr marL="0" indent="0" algn="l">
              <a:lnSpc>
                <a:spcPct val="90000"/>
              </a:lnSpc>
              <a:buNone/>
              <a:defRPr sz="45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Interior Page </a:t>
            </a:r>
            <a:br>
              <a:rPr lang="en-US" dirty="0"/>
            </a:br>
            <a:r>
              <a:rPr lang="en-US" dirty="0"/>
              <a:t>White Bottom</a:t>
            </a:r>
          </a:p>
        </p:txBody>
      </p:sp>
    </p:spTree>
    <p:extLst>
      <p:ext uri="{BB962C8B-B14F-4D97-AF65-F5344CB8AC3E}">
        <p14:creationId xmlns:p14="http://schemas.microsoft.com/office/powerpoint/2010/main" val="2778876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5W Bottom">
    <p:spTree>
      <p:nvGrpSpPr>
        <p:cNvPr id="1" name=""/>
        <p:cNvGrpSpPr/>
        <p:nvPr/>
      </p:nvGrpSpPr>
      <p:grpSpPr>
        <a:xfrm>
          <a:off x="0" y="0"/>
          <a:ext cx="0" cy="0"/>
          <a:chOff x="0" y="0"/>
          <a:chExt cx="0" cy="0"/>
        </a:xfrm>
      </p:grpSpPr>
      <p:sp>
        <p:nvSpPr>
          <p:cNvPr id="6" name="Content Placeholder 2"/>
          <p:cNvSpPr>
            <a:spLocks noGrp="1"/>
          </p:cNvSpPr>
          <p:nvPr>
            <p:ph idx="11"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9" name="Subtitle 2"/>
          <p:cNvSpPr>
            <a:spLocks noGrp="1"/>
          </p:cNvSpPr>
          <p:nvPr>
            <p:ph type="subTitle" idx="1" hasCustomPrompt="1"/>
          </p:nvPr>
        </p:nvSpPr>
        <p:spPr>
          <a:xfrm>
            <a:off x="830410" y="682625"/>
            <a:ext cx="7391253" cy="4937243"/>
          </a:xfrm>
        </p:spPr>
        <p:txBody>
          <a:bodyPr anchor="b">
            <a:normAutofit/>
          </a:bodyPr>
          <a:lstStyle>
            <a:lvl1pPr marL="0" indent="0" algn="l">
              <a:lnSpc>
                <a:spcPct val="90000"/>
              </a:lnSpc>
              <a:buNone/>
              <a:defRPr sz="35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Interior Page </a:t>
            </a:r>
            <a:br>
              <a:rPr lang="en-US" dirty="0"/>
            </a:br>
            <a:r>
              <a:rPr lang="en-US" dirty="0"/>
              <a:t>White Bottom</a:t>
            </a:r>
          </a:p>
        </p:txBody>
      </p:sp>
    </p:spTree>
    <p:extLst>
      <p:ext uri="{BB962C8B-B14F-4D97-AF65-F5344CB8AC3E}">
        <p14:creationId xmlns:p14="http://schemas.microsoft.com/office/powerpoint/2010/main" val="152639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tional Interior">
    <p:spTree>
      <p:nvGrpSpPr>
        <p:cNvPr id="1" name=""/>
        <p:cNvGrpSpPr/>
        <p:nvPr/>
      </p:nvGrpSpPr>
      <p:grpSpPr>
        <a:xfrm>
          <a:off x="0" y="0"/>
          <a:ext cx="0" cy="0"/>
          <a:chOff x="0" y="0"/>
          <a:chExt cx="0" cy="0"/>
        </a:xfrm>
      </p:grpSpPr>
      <p:sp>
        <p:nvSpPr>
          <p:cNvPr id="5" name="Rectangle 4"/>
          <p:cNvSpPr/>
          <p:nvPr userDrawn="1"/>
        </p:nvSpPr>
        <p:spPr>
          <a:xfrm>
            <a:off x="0" y="0"/>
            <a:ext cx="9144000" cy="63563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6" name="Picture 5"/>
          <p:cNvPicPr>
            <a:picLocks noChangeAspect="1"/>
          </p:cNvPicPr>
          <p:nvPr userDrawn="1"/>
        </p:nvPicPr>
        <p:blipFill>
          <a:blip r:embed="rId2"/>
          <a:stretch>
            <a:fillRect/>
          </a:stretch>
        </p:blipFill>
        <p:spPr>
          <a:xfrm>
            <a:off x="178787" y="657808"/>
            <a:ext cx="3636699" cy="3657600"/>
          </a:xfrm>
          <a:prstGeom prst="rect">
            <a:avLst/>
          </a:prstGeom>
        </p:spPr>
      </p:pic>
    </p:spTree>
    <p:extLst>
      <p:ext uri="{BB962C8B-B14F-4D97-AF65-F5344CB8AC3E}">
        <p14:creationId xmlns:p14="http://schemas.microsoft.com/office/powerpoint/2010/main" val="2379488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tional Interior with Image">
    <p:spTree>
      <p:nvGrpSpPr>
        <p:cNvPr id="1" name=""/>
        <p:cNvGrpSpPr/>
        <p:nvPr/>
      </p:nvGrpSpPr>
      <p:grpSpPr>
        <a:xfrm>
          <a:off x="0" y="0"/>
          <a:ext cx="0" cy="0"/>
          <a:chOff x="0" y="0"/>
          <a:chExt cx="0" cy="0"/>
        </a:xfrm>
      </p:grpSpPr>
      <p:sp>
        <p:nvSpPr>
          <p:cNvPr id="9" name="Content Placeholder 2"/>
          <p:cNvSpPr>
            <a:spLocks noGrp="1"/>
          </p:cNvSpPr>
          <p:nvPr>
            <p:ph idx="11"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pic>
        <p:nvPicPr>
          <p:cNvPr id="6" name="Picture 5"/>
          <p:cNvPicPr>
            <a:picLocks noChangeAspect="1"/>
          </p:cNvPicPr>
          <p:nvPr userDrawn="1"/>
        </p:nvPicPr>
        <p:blipFill>
          <a:blip r:embed="rId2"/>
          <a:stretch>
            <a:fillRect/>
          </a:stretch>
        </p:blipFill>
        <p:spPr>
          <a:xfrm>
            <a:off x="236509" y="1235075"/>
            <a:ext cx="3863993" cy="3886200"/>
          </a:xfrm>
          <a:prstGeom prst="rect">
            <a:avLst/>
          </a:prstGeom>
        </p:spPr>
      </p:pic>
      <p:pic>
        <p:nvPicPr>
          <p:cNvPr id="10" name="Picture 9"/>
          <p:cNvPicPr>
            <a:picLocks noChangeAspect="1"/>
          </p:cNvPicPr>
          <p:nvPr userDrawn="1"/>
        </p:nvPicPr>
        <p:blipFill>
          <a:blip r:embed="rId3"/>
          <a:stretch>
            <a:fillRect/>
          </a:stretch>
        </p:blipFill>
        <p:spPr>
          <a:xfrm>
            <a:off x="123374" y="579325"/>
            <a:ext cx="3863993" cy="3886200"/>
          </a:xfrm>
          <a:prstGeom prst="rect">
            <a:avLst/>
          </a:prstGeom>
        </p:spPr>
      </p:pic>
    </p:spTree>
    <p:extLst>
      <p:ext uri="{BB962C8B-B14F-4D97-AF65-F5344CB8AC3E}">
        <p14:creationId xmlns:p14="http://schemas.microsoft.com/office/powerpoint/2010/main" val="2918116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age 1">
    <p:spTree>
      <p:nvGrpSpPr>
        <p:cNvPr id="1" name=""/>
        <p:cNvGrpSpPr/>
        <p:nvPr/>
      </p:nvGrpSpPr>
      <p:grpSpPr>
        <a:xfrm>
          <a:off x="0" y="0"/>
          <a:ext cx="0" cy="0"/>
          <a:chOff x="0" y="0"/>
          <a:chExt cx="0" cy="0"/>
        </a:xfrm>
      </p:grpSpPr>
      <p:sp>
        <p:nvSpPr>
          <p:cNvPr id="9" name="Content Placeholder 2"/>
          <p:cNvSpPr>
            <a:spLocks noGrp="1"/>
          </p:cNvSpPr>
          <p:nvPr>
            <p:ph idx="11" hasCustomPrompt="1"/>
          </p:nvPr>
        </p:nvSpPr>
        <p:spPr>
          <a:xfrm>
            <a:off x="0" y="0"/>
            <a:ext cx="9144000" cy="63563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3" name="Subtitle 2"/>
          <p:cNvSpPr>
            <a:spLocks noGrp="1"/>
          </p:cNvSpPr>
          <p:nvPr>
            <p:ph type="subTitle" idx="1" hasCustomPrompt="1"/>
          </p:nvPr>
        </p:nvSpPr>
        <p:spPr>
          <a:xfrm>
            <a:off x="819726" y="2073275"/>
            <a:ext cx="7401937" cy="3503897"/>
          </a:xfrm>
        </p:spPr>
        <p:txBody>
          <a:bodyPr anchor="b">
            <a:normAutofit/>
          </a:bodyPr>
          <a:lstStyle>
            <a:lvl1pPr marL="0" indent="0" algn="l">
              <a:lnSpc>
                <a:spcPct val="90000"/>
              </a:lnSpc>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Email</a:t>
            </a:r>
          </a:p>
          <a:p>
            <a:r>
              <a:rPr lang="en-US" dirty="0"/>
              <a:t>Phone</a:t>
            </a:r>
          </a:p>
          <a:p>
            <a:r>
              <a:rPr lang="en-US" dirty="0"/>
              <a:t>Website</a:t>
            </a:r>
          </a:p>
        </p:txBody>
      </p:sp>
    </p:spTree>
    <p:extLst>
      <p:ext uri="{BB962C8B-B14F-4D97-AF65-F5344CB8AC3E}">
        <p14:creationId xmlns:p14="http://schemas.microsoft.com/office/powerpoint/2010/main" val="2015449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Page 2">
    <p:spTree>
      <p:nvGrpSpPr>
        <p:cNvPr id="1" name=""/>
        <p:cNvGrpSpPr/>
        <p:nvPr/>
      </p:nvGrpSpPr>
      <p:grpSpPr>
        <a:xfrm>
          <a:off x="0" y="0"/>
          <a:ext cx="0" cy="0"/>
          <a:chOff x="0" y="0"/>
          <a:chExt cx="0" cy="0"/>
        </a:xfrm>
      </p:grpSpPr>
      <p:sp>
        <p:nvSpPr>
          <p:cNvPr id="9" name="Content Placeholder 2"/>
          <p:cNvSpPr>
            <a:spLocks noGrp="1"/>
          </p:cNvSpPr>
          <p:nvPr>
            <p:ph idx="11" hasCustomPrompt="1"/>
          </p:nvPr>
        </p:nvSpPr>
        <p:spPr>
          <a:xfrm>
            <a:off x="0" y="2514601"/>
            <a:ext cx="9144000" cy="3841750"/>
          </a:xfrm>
        </p:spPr>
        <p:txBody>
          <a:bodyPr anchor="b">
            <a:normAutofit/>
          </a:bodyPr>
          <a:lstStyle>
            <a:lvl1pPr marL="0" indent="0" algn="r">
              <a:lnSpc>
                <a:spcPct val="100000"/>
              </a:lnSpc>
              <a:buNone/>
              <a:defRPr sz="900" i="1">
                <a:solidFill>
                  <a:srgbClr val="FFFFFF"/>
                </a:solidFill>
              </a:defRPr>
            </a:lvl1pPr>
          </a:lstStyle>
          <a:p>
            <a:pPr lvl="0"/>
            <a:r>
              <a:rPr lang="en-US" dirty="0"/>
              <a:t>Caption</a:t>
            </a:r>
            <a:br>
              <a:rPr lang="en-US" dirty="0"/>
            </a:br>
            <a:r>
              <a:rPr lang="en-US" dirty="0"/>
              <a:t>Here</a:t>
            </a:r>
          </a:p>
        </p:txBody>
      </p:sp>
      <p:sp>
        <p:nvSpPr>
          <p:cNvPr id="6" name="Rectangle 5"/>
          <p:cNvSpPr>
            <a:spLocks/>
          </p:cNvSpPr>
          <p:nvPr userDrawn="1"/>
        </p:nvSpPr>
        <p:spPr>
          <a:xfrm>
            <a:off x="-9144" y="0"/>
            <a:ext cx="9153144" cy="2514600"/>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3" name="Subtitle 2"/>
          <p:cNvSpPr>
            <a:spLocks noGrp="1"/>
          </p:cNvSpPr>
          <p:nvPr>
            <p:ph type="subTitle" idx="1" hasCustomPrompt="1"/>
          </p:nvPr>
        </p:nvSpPr>
        <p:spPr>
          <a:xfrm>
            <a:off x="819726" y="0"/>
            <a:ext cx="7401937" cy="2514600"/>
          </a:xfrm>
        </p:spPr>
        <p:txBody>
          <a:bodyPr anchor="ctr">
            <a:normAutofit/>
          </a:bodyPr>
          <a:lstStyle>
            <a:lvl1pPr marL="0" indent="0" algn="l">
              <a:lnSpc>
                <a:spcPct val="90000"/>
              </a:lnSpc>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Email</a:t>
            </a:r>
          </a:p>
          <a:p>
            <a:r>
              <a:rPr lang="en-US" dirty="0"/>
              <a:t>Phone</a:t>
            </a:r>
          </a:p>
          <a:p>
            <a:r>
              <a:rPr lang="en-US" dirty="0"/>
              <a:t>Website</a:t>
            </a:r>
          </a:p>
        </p:txBody>
      </p:sp>
    </p:spTree>
    <p:extLst>
      <p:ext uri="{BB962C8B-B14F-4D97-AF65-F5344CB8AC3E}">
        <p14:creationId xmlns:p14="http://schemas.microsoft.com/office/powerpoint/2010/main" val="74909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2 Photos">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CCECCF9-FF0B-5C42-8FFB-E6316BCDD9C0}"/>
              </a:ext>
            </a:extLst>
          </p:cNvPr>
          <p:cNvSpPr>
            <a:spLocks noGrp="1"/>
          </p:cNvSpPr>
          <p:nvPr>
            <p:ph type="pic" sz="quarter" idx="10"/>
          </p:nvPr>
        </p:nvSpPr>
        <p:spPr>
          <a:xfrm>
            <a:off x="3187700" y="0"/>
            <a:ext cx="5956300" cy="3056467"/>
          </a:xfrm>
          <a:solidFill>
            <a:schemeClr val="tx1">
              <a:lumMod val="20000"/>
              <a:lumOff val="80000"/>
            </a:schemeClr>
          </a:solidFill>
        </p:spPr>
        <p:txBody>
          <a:bodyPr/>
          <a:lstStyle>
            <a:lvl1pPr marL="0" indent="0">
              <a:buNone/>
              <a:defRPr>
                <a:noFill/>
              </a:defRPr>
            </a:lvl1pPr>
          </a:lstStyle>
          <a:p>
            <a:r>
              <a:rPr lang="en-US"/>
              <a:t>Click icon to add picture</a:t>
            </a:r>
          </a:p>
        </p:txBody>
      </p:sp>
      <p:sp>
        <p:nvSpPr>
          <p:cNvPr id="3" name="Title 1">
            <a:extLst>
              <a:ext uri="{FF2B5EF4-FFF2-40B4-BE49-F238E27FC236}">
                <a16:creationId xmlns:a16="http://schemas.microsoft.com/office/drawing/2014/main" id="{B00CF9F1-3D32-E741-B6FD-4645C8FFD77C}"/>
              </a:ext>
            </a:extLst>
          </p:cNvPr>
          <p:cNvSpPr>
            <a:spLocks noGrp="1"/>
          </p:cNvSpPr>
          <p:nvPr>
            <p:ph type="ctrTitle" hasCustomPrompt="1"/>
          </p:nvPr>
        </p:nvSpPr>
        <p:spPr>
          <a:xfrm>
            <a:off x="824305" y="508554"/>
            <a:ext cx="2122095" cy="1343883"/>
          </a:xfrm>
          <a:prstGeom prst="rect">
            <a:avLst/>
          </a:prstGeom>
        </p:spPr>
        <p:txBody>
          <a:bodyPr>
            <a:normAutofit/>
          </a:bodyPr>
          <a:lstStyle>
            <a:lvl1pPr algn="l">
              <a:lnSpc>
                <a:spcPct val="100000"/>
              </a:lnSpc>
              <a:defRPr sz="3500" baseline="0">
                <a:solidFill>
                  <a:srgbClr val="75598F"/>
                </a:solidFill>
                <a:latin typeface="Arial"/>
                <a:cs typeface="Arial"/>
              </a:defRPr>
            </a:lvl1pPr>
          </a:lstStyle>
          <a:p>
            <a:r>
              <a:rPr lang="en-US" dirty="0"/>
              <a:t>Title</a:t>
            </a:r>
            <a:br>
              <a:rPr lang="en-US" dirty="0"/>
            </a:br>
            <a:r>
              <a:rPr lang="en-US" dirty="0"/>
              <a:t>Here</a:t>
            </a:r>
          </a:p>
        </p:txBody>
      </p:sp>
      <p:sp>
        <p:nvSpPr>
          <p:cNvPr id="4" name="Subtitle 2">
            <a:extLst>
              <a:ext uri="{FF2B5EF4-FFF2-40B4-BE49-F238E27FC236}">
                <a16:creationId xmlns:a16="http://schemas.microsoft.com/office/drawing/2014/main" id="{D5AB3555-9F80-9348-88A6-C050FA9DC840}"/>
              </a:ext>
            </a:extLst>
          </p:cNvPr>
          <p:cNvSpPr>
            <a:spLocks noGrp="1"/>
          </p:cNvSpPr>
          <p:nvPr>
            <p:ph type="subTitle" idx="1"/>
          </p:nvPr>
        </p:nvSpPr>
        <p:spPr>
          <a:xfrm>
            <a:off x="824305" y="1928093"/>
            <a:ext cx="2122095" cy="356628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Content Placeholder 2">
            <a:extLst>
              <a:ext uri="{FF2B5EF4-FFF2-40B4-BE49-F238E27FC236}">
                <a16:creationId xmlns:a16="http://schemas.microsoft.com/office/drawing/2014/main" id="{1017D270-17DE-BE4D-82CB-2125F422C4F0}"/>
              </a:ext>
            </a:extLst>
          </p:cNvPr>
          <p:cNvSpPr>
            <a:spLocks noGrp="1"/>
          </p:cNvSpPr>
          <p:nvPr>
            <p:ph idx="11" hasCustomPrompt="1"/>
          </p:nvPr>
        </p:nvSpPr>
        <p:spPr>
          <a:xfrm>
            <a:off x="824305" y="5839377"/>
            <a:ext cx="2122095" cy="411148"/>
          </a:xfrm>
        </p:spPr>
        <p:txBody>
          <a:bodyPr anchor="b">
            <a:noAutofit/>
          </a:bodyPr>
          <a:lstStyle>
            <a:lvl1pPr marL="0" indent="0" algn="r">
              <a:lnSpc>
                <a:spcPct val="100000"/>
              </a:lnSpc>
              <a:buNone/>
              <a:defRPr sz="1000" i="1"/>
            </a:lvl1pPr>
          </a:lstStyle>
          <a:p>
            <a:pPr lvl="0"/>
            <a:r>
              <a:rPr lang="en-US" dirty="0"/>
              <a:t>Caption</a:t>
            </a:r>
            <a:br>
              <a:rPr lang="en-US" dirty="0"/>
            </a:br>
            <a:r>
              <a:rPr lang="en-US" dirty="0"/>
              <a:t>Here</a:t>
            </a:r>
          </a:p>
        </p:txBody>
      </p:sp>
      <p:sp>
        <p:nvSpPr>
          <p:cNvPr id="6" name="Picture Placeholder 3">
            <a:extLst>
              <a:ext uri="{FF2B5EF4-FFF2-40B4-BE49-F238E27FC236}">
                <a16:creationId xmlns:a16="http://schemas.microsoft.com/office/drawing/2014/main" id="{F1875EBC-0A6D-8D41-8076-9AF838792352}"/>
              </a:ext>
            </a:extLst>
          </p:cNvPr>
          <p:cNvSpPr>
            <a:spLocks noGrp="1"/>
          </p:cNvSpPr>
          <p:nvPr>
            <p:ph type="pic" sz="quarter" idx="12"/>
          </p:nvPr>
        </p:nvSpPr>
        <p:spPr>
          <a:xfrm>
            <a:off x="3187700" y="3056468"/>
            <a:ext cx="5956300" cy="3194057"/>
          </a:xfrm>
          <a:solidFill>
            <a:schemeClr val="tx1">
              <a:lumMod val="20000"/>
              <a:lumOff val="80000"/>
            </a:schemeClr>
          </a:solidFill>
        </p:spPr>
        <p:txBody>
          <a:bodyPr/>
          <a:lstStyle>
            <a:lvl1pPr marL="0" indent="0">
              <a:buNone/>
              <a:defRPr>
                <a:noFill/>
              </a:defRPr>
            </a:lvl1pPr>
          </a:lstStyle>
          <a:p>
            <a:r>
              <a:rPr lang="en-US"/>
              <a:t>Click icon to add picture</a:t>
            </a:r>
          </a:p>
        </p:txBody>
      </p:sp>
    </p:spTree>
    <p:extLst>
      <p:ext uri="{BB962C8B-B14F-4D97-AF65-F5344CB8AC3E}">
        <p14:creationId xmlns:p14="http://schemas.microsoft.com/office/powerpoint/2010/main" val="992173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542400C-24A0-2A45-8698-6B249AB9F234}" type="datetimeFigureOut">
              <a:rPr lang="en-US" smtClean="0"/>
              <a:t>12/7/2022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027CAE-03BC-6B49-868E-B305545674A0}" type="slidenum">
              <a:rPr lang="en-US" smtClean="0"/>
              <a:t>‹#›</a:t>
            </a:fld>
            <a:endParaRPr lang="en-US"/>
          </a:p>
        </p:txBody>
      </p:sp>
    </p:spTree>
    <p:extLst>
      <p:ext uri="{BB962C8B-B14F-4D97-AF65-F5344CB8AC3E}">
        <p14:creationId xmlns:p14="http://schemas.microsoft.com/office/powerpoint/2010/main" val="20138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542400C-24A0-2A45-8698-6B249AB9F234}" type="datetimeFigureOut">
              <a:rPr lang="en-US" smtClean="0"/>
              <a:t>12/7/2022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F027CAE-03BC-6B49-868E-B305545674A0}" type="slidenum">
              <a:rPr lang="en-US" smtClean="0"/>
              <a:t>‹#›</a:t>
            </a:fld>
            <a:endParaRPr lang="en-US"/>
          </a:p>
        </p:txBody>
      </p:sp>
    </p:spTree>
    <p:extLst>
      <p:ext uri="{BB962C8B-B14F-4D97-AF65-F5344CB8AC3E}">
        <p14:creationId xmlns:p14="http://schemas.microsoft.com/office/powerpoint/2010/main" val="310286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542400C-24A0-2A45-8698-6B249AB9F234}" type="datetimeFigureOut">
              <a:rPr lang="en-US" smtClean="0"/>
              <a:t>12/7/2022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027CAE-03BC-6B49-868E-B305545674A0}" type="slidenum">
              <a:rPr lang="en-US" smtClean="0"/>
              <a:t>‹#›</a:t>
            </a:fld>
            <a:endParaRPr lang="en-US"/>
          </a:p>
        </p:txBody>
      </p:sp>
    </p:spTree>
    <p:extLst>
      <p:ext uri="{BB962C8B-B14F-4D97-AF65-F5344CB8AC3E}">
        <p14:creationId xmlns:p14="http://schemas.microsoft.com/office/powerpoint/2010/main" val="2373499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07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hotos">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CCECCF9-FF0B-5C42-8FFB-E6316BCDD9C0}"/>
              </a:ext>
            </a:extLst>
          </p:cNvPr>
          <p:cNvSpPr>
            <a:spLocks noGrp="1"/>
          </p:cNvSpPr>
          <p:nvPr>
            <p:ph type="pic" sz="quarter" idx="10"/>
          </p:nvPr>
        </p:nvSpPr>
        <p:spPr>
          <a:xfrm>
            <a:off x="0" y="2480733"/>
            <a:ext cx="3048000" cy="3115733"/>
          </a:xfrm>
          <a:solidFill>
            <a:schemeClr val="tx1">
              <a:lumMod val="20000"/>
              <a:lumOff val="80000"/>
            </a:schemeClr>
          </a:solidFill>
        </p:spPr>
        <p:txBody>
          <a:bodyPr/>
          <a:lstStyle>
            <a:lvl1pPr marL="0" indent="0">
              <a:buNone/>
              <a:defRPr>
                <a:noFill/>
              </a:defRPr>
            </a:lvl1pPr>
          </a:lstStyle>
          <a:p>
            <a:r>
              <a:rPr lang="en-US"/>
              <a:t>Click icon to add picture</a:t>
            </a:r>
          </a:p>
        </p:txBody>
      </p:sp>
      <p:sp>
        <p:nvSpPr>
          <p:cNvPr id="3" name="Title 1">
            <a:extLst>
              <a:ext uri="{FF2B5EF4-FFF2-40B4-BE49-F238E27FC236}">
                <a16:creationId xmlns:a16="http://schemas.microsoft.com/office/drawing/2014/main" id="{B00CF9F1-3D32-E741-B6FD-4645C8FFD77C}"/>
              </a:ext>
            </a:extLst>
          </p:cNvPr>
          <p:cNvSpPr>
            <a:spLocks noGrp="1"/>
          </p:cNvSpPr>
          <p:nvPr>
            <p:ph type="ctrTitle" hasCustomPrompt="1"/>
          </p:nvPr>
        </p:nvSpPr>
        <p:spPr>
          <a:xfrm>
            <a:off x="824305" y="508554"/>
            <a:ext cx="5297095" cy="1343883"/>
          </a:xfrm>
          <a:prstGeom prst="rect">
            <a:avLst/>
          </a:prstGeom>
        </p:spPr>
        <p:txBody>
          <a:bodyPr>
            <a:normAutofit/>
          </a:bodyPr>
          <a:lstStyle>
            <a:lvl1pPr algn="l">
              <a:lnSpc>
                <a:spcPct val="100000"/>
              </a:lnSpc>
              <a:defRPr sz="3500" baseline="0">
                <a:solidFill>
                  <a:srgbClr val="75598F"/>
                </a:solidFill>
                <a:latin typeface="Arial"/>
                <a:cs typeface="Arial"/>
              </a:defRPr>
            </a:lvl1pPr>
          </a:lstStyle>
          <a:p>
            <a:r>
              <a:rPr lang="en-US" dirty="0"/>
              <a:t>Title Here</a:t>
            </a:r>
          </a:p>
        </p:txBody>
      </p:sp>
      <p:sp>
        <p:nvSpPr>
          <p:cNvPr id="5" name="Content Placeholder 2">
            <a:extLst>
              <a:ext uri="{FF2B5EF4-FFF2-40B4-BE49-F238E27FC236}">
                <a16:creationId xmlns:a16="http://schemas.microsoft.com/office/drawing/2014/main" id="{1017D270-17DE-BE4D-82CB-2125F422C4F0}"/>
              </a:ext>
            </a:extLst>
          </p:cNvPr>
          <p:cNvSpPr>
            <a:spLocks noGrp="1"/>
          </p:cNvSpPr>
          <p:nvPr>
            <p:ph idx="11" hasCustomPrompt="1"/>
          </p:nvPr>
        </p:nvSpPr>
        <p:spPr>
          <a:xfrm>
            <a:off x="824305" y="5839377"/>
            <a:ext cx="2122095" cy="411148"/>
          </a:xfrm>
        </p:spPr>
        <p:txBody>
          <a:bodyPr anchor="b">
            <a:noAutofit/>
          </a:bodyPr>
          <a:lstStyle>
            <a:lvl1pPr marL="0" indent="0" algn="r">
              <a:lnSpc>
                <a:spcPct val="100000"/>
              </a:lnSpc>
              <a:buNone/>
              <a:defRPr sz="1000" i="1"/>
            </a:lvl1pPr>
          </a:lstStyle>
          <a:p>
            <a:pPr lvl="0"/>
            <a:r>
              <a:rPr lang="en-US" dirty="0"/>
              <a:t>Caption</a:t>
            </a:r>
            <a:br>
              <a:rPr lang="en-US" dirty="0"/>
            </a:br>
            <a:r>
              <a:rPr lang="en-US" dirty="0"/>
              <a:t>Here</a:t>
            </a:r>
          </a:p>
        </p:txBody>
      </p:sp>
      <p:sp>
        <p:nvSpPr>
          <p:cNvPr id="7" name="Picture Placeholder 3">
            <a:extLst>
              <a:ext uri="{FF2B5EF4-FFF2-40B4-BE49-F238E27FC236}">
                <a16:creationId xmlns:a16="http://schemas.microsoft.com/office/drawing/2014/main" id="{72F6A7F5-26A7-1D44-9FB2-1B2FF271C553}"/>
              </a:ext>
            </a:extLst>
          </p:cNvPr>
          <p:cNvSpPr>
            <a:spLocks noGrp="1"/>
          </p:cNvSpPr>
          <p:nvPr>
            <p:ph type="pic" sz="quarter" idx="12"/>
          </p:nvPr>
        </p:nvSpPr>
        <p:spPr>
          <a:xfrm>
            <a:off x="3048000" y="2480732"/>
            <a:ext cx="3073400" cy="3115733"/>
          </a:xfrm>
          <a:solidFill>
            <a:schemeClr val="tx1">
              <a:lumMod val="20000"/>
              <a:lumOff val="80000"/>
            </a:schemeClr>
          </a:solidFill>
        </p:spPr>
        <p:txBody>
          <a:bodyPr/>
          <a:lstStyle>
            <a:lvl1pPr marL="0" indent="0">
              <a:buNone/>
              <a:defRPr>
                <a:noFill/>
              </a:defRPr>
            </a:lvl1pPr>
          </a:lstStyle>
          <a:p>
            <a:r>
              <a:rPr lang="en-US"/>
              <a:t>Click icon to add picture</a:t>
            </a:r>
          </a:p>
        </p:txBody>
      </p:sp>
      <p:sp>
        <p:nvSpPr>
          <p:cNvPr id="8" name="Picture Placeholder 3">
            <a:extLst>
              <a:ext uri="{FF2B5EF4-FFF2-40B4-BE49-F238E27FC236}">
                <a16:creationId xmlns:a16="http://schemas.microsoft.com/office/drawing/2014/main" id="{38C884A7-EA76-1D44-9C96-67A01DC08C32}"/>
              </a:ext>
            </a:extLst>
          </p:cNvPr>
          <p:cNvSpPr>
            <a:spLocks noGrp="1"/>
          </p:cNvSpPr>
          <p:nvPr>
            <p:ph type="pic" sz="quarter" idx="13"/>
          </p:nvPr>
        </p:nvSpPr>
        <p:spPr>
          <a:xfrm>
            <a:off x="6121400" y="2480732"/>
            <a:ext cx="3022600" cy="3115733"/>
          </a:xfrm>
          <a:solidFill>
            <a:schemeClr val="tx1">
              <a:lumMod val="20000"/>
              <a:lumOff val="80000"/>
            </a:schemeClr>
          </a:solidFill>
        </p:spPr>
        <p:txBody>
          <a:bodyPr/>
          <a:lstStyle>
            <a:lvl1pPr marL="0" indent="0">
              <a:buNone/>
              <a:defRPr>
                <a:noFill/>
              </a:defRPr>
            </a:lvl1pPr>
          </a:lstStyle>
          <a:p>
            <a:r>
              <a:rPr lang="en-US"/>
              <a:t>Click icon to add picture</a:t>
            </a:r>
          </a:p>
        </p:txBody>
      </p:sp>
    </p:spTree>
    <p:extLst>
      <p:ext uri="{BB962C8B-B14F-4D97-AF65-F5344CB8AC3E}">
        <p14:creationId xmlns:p14="http://schemas.microsoft.com/office/powerpoint/2010/main" val="287580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4 Photos">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CCECCF9-FF0B-5C42-8FFB-E6316BCDD9C0}"/>
              </a:ext>
            </a:extLst>
          </p:cNvPr>
          <p:cNvSpPr>
            <a:spLocks noGrp="1"/>
          </p:cNvSpPr>
          <p:nvPr>
            <p:ph type="pic" sz="quarter" idx="10"/>
          </p:nvPr>
        </p:nvSpPr>
        <p:spPr>
          <a:xfrm>
            <a:off x="5147733" y="1"/>
            <a:ext cx="3996267" cy="1917700"/>
          </a:xfrm>
          <a:solidFill>
            <a:schemeClr val="tx1">
              <a:lumMod val="20000"/>
              <a:lumOff val="80000"/>
            </a:schemeClr>
          </a:solidFill>
        </p:spPr>
        <p:txBody>
          <a:bodyPr/>
          <a:lstStyle>
            <a:lvl1pPr marL="0" indent="0">
              <a:buNone/>
              <a:defRPr>
                <a:noFill/>
              </a:defRPr>
            </a:lvl1pPr>
          </a:lstStyle>
          <a:p>
            <a:r>
              <a:rPr lang="en-US"/>
              <a:t>Click icon to add picture</a:t>
            </a:r>
          </a:p>
        </p:txBody>
      </p:sp>
      <p:sp>
        <p:nvSpPr>
          <p:cNvPr id="3" name="Title 1">
            <a:extLst>
              <a:ext uri="{FF2B5EF4-FFF2-40B4-BE49-F238E27FC236}">
                <a16:creationId xmlns:a16="http://schemas.microsoft.com/office/drawing/2014/main" id="{B00CF9F1-3D32-E741-B6FD-4645C8FFD77C}"/>
              </a:ext>
            </a:extLst>
          </p:cNvPr>
          <p:cNvSpPr>
            <a:spLocks noGrp="1"/>
          </p:cNvSpPr>
          <p:nvPr>
            <p:ph type="ctrTitle" hasCustomPrompt="1"/>
          </p:nvPr>
        </p:nvSpPr>
        <p:spPr>
          <a:xfrm>
            <a:off x="824305" y="508554"/>
            <a:ext cx="2122095" cy="1343883"/>
          </a:xfrm>
          <a:prstGeom prst="rect">
            <a:avLst/>
          </a:prstGeom>
        </p:spPr>
        <p:txBody>
          <a:bodyPr>
            <a:normAutofit/>
          </a:bodyPr>
          <a:lstStyle>
            <a:lvl1pPr algn="l">
              <a:lnSpc>
                <a:spcPct val="100000"/>
              </a:lnSpc>
              <a:defRPr sz="3500" baseline="0">
                <a:solidFill>
                  <a:srgbClr val="75598F"/>
                </a:solidFill>
                <a:latin typeface="Arial"/>
                <a:cs typeface="Arial"/>
              </a:defRPr>
            </a:lvl1pPr>
          </a:lstStyle>
          <a:p>
            <a:r>
              <a:rPr lang="en-US" dirty="0"/>
              <a:t>Title</a:t>
            </a:r>
            <a:br>
              <a:rPr lang="en-US" dirty="0"/>
            </a:br>
            <a:r>
              <a:rPr lang="en-US" dirty="0"/>
              <a:t>Here</a:t>
            </a:r>
          </a:p>
        </p:txBody>
      </p:sp>
      <p:sp>
        <p:nvSpPr>
          <p:cNvPr id="4" name="Subtitle 2">
            <a:extLst>
              <a:ext uri="{FF2B5EF4-FFF2-40B4-BE49-F238E27FC236}">
                <a16:creationId xmlns:a16="http://schemas.microsoft.com/office/drawing/2014/main" id="{D5AB3555-9F80-9348-88A6-C050FA9DC840}"/>
              </a:ext>
            </a:extLst>
          </p:cNvPr>
          <p:cNvSpPr>
            <a:spLocks noGrp="1"/>
          </p:cNvSpPr>
          <p:nvPr>
            <p:ph type="subTitle" idx="1"/>
          </p:nvPr>
        </p:nvSpPr>
        <p:spPr>
          <a:xfrm>
            <a:off x="824305" y="1928093"/>
            <a:ext cx="3629162" cy="356628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Content Placeholder 2">
            <a:extLst>
              <a:ext uri="{FF2B5EF4-FFF2-40B4-BE49-F238E27FC236}">
                <a16:creationId xmlns:a16="http://schemas.microsoft.com/office/drawing/2014/main" id="{1017D270-17DE-BE4D-82CB-2125F422C4F0}"/>
              </a:ext>
            </a:extLst>
          </p:cNvPr>
          <p:cNvSpPr>
            <a:spLocks noGrp="1"/>
          </p:cNvSpPr>
          <p:nvPr>
            <p:ph idx="11" hasCustomPrompt="1"/>
          </p:nvPr>
        </p:nvSpPr>
        <p:spPr>
          <a:xfrm>
            <a:off x="824305" y="5839377"/>
            <a:ext cx="2122095" cy="411148"/>
          </a:xfrm>
        </p:spPr>
        <p:txBody>
          <a:bodyPr anchor="b">
            <a:noAutofit/>
          </a:bodyPr>
          <a:lstStyle>
            <a:lvl1pPr marL="0" indent="0" algn="r">
              <a:lnSpc>
                <a:spcPct val="100000"/>
              </a:lnSpc>
              <a:buNone/>
              <a:defRPr sz="1000" i="1"/>
            </a:lvl1pPr>
          </a:lstStyle>
          <a:p>
            <a:pPr lvl="0"/>
            <a:r>
              <a:rPr lang="en-US" dirty="0"/>
              <a:t>Caption</a:t>
            </a:r>
            <a:br>
              <a:rPr lang="en-US" dirty="0"/>
            </a:br>
            <a:r>
              <a:rPr lang="en-US" dirty="0"/>
              <a:t>Here</a:t>
            </a:r>
          </a:p>
        </p:txBody>
      </p:sp>
      <p:sp>
        <p:nvSpPr>
          <p:cNvPr id="6" name="Picture Placeholder 3">
            <a:extLst>
              <a:ext uri="{FF2B5EF4-FFF2-40B4-BE49-F238E27FC236}">
                <a16:creationId xmlns:a16="http://schemas.microsoft.com/office/drawing/2014/main" id="{F1875EBC-0A6D-8D41-8076-9AF838792352}"/>
              </a:ext>
            </a:extLst>
          </p:cNvPr>
          <p:cNvSpPr>
            <a:spLocks noGrp="1"/>
          </p:cNvSpPr>
          <p:nvPr>
            <p:ph type="pic" sz="quarter" idx="12"/>
          </p:nvPr>
        </p:nvSpPr>
        <p:spPr>
          <a:xfrm>
            <a:off x="5147730" y="1917700"/>
            <a:ext cx="2125135" cy="2184400"/>
          </a:xfrm>
          <a:solidFill>
            <a:schemeClr val="tx1">
              <a:lumMod val="20000"/>
              <a:lumOff val="80000"/>
            </a:schemeClr>
          </a:solidFill>
        </p:spPr>
        <p:txBody>
          <a:bodyPr/>
          <a:lstStyle>
            <a:lvl1pPr marL="0" indent="0">
              <a:buNone/>
              <a:defRPr>
                <a:noFill/>
              </a:defRPr>
            </a:lvl1pPr>
          </a:lstStyle>
          <a:p>
            <a:r>
              <a:rPr lang="en-US"/>
              <a:t>Click icon to add picture</a:t>
            </a:r>
          </a:p>
        </p:txBody>
      </p:sp>
      <p:sp>
        <p:nvSpPr>
          <p:cNvPr id="7" name="Picture Placeholder 3">
            <a:extLst>
              <a:ext uri="{FF2B5EF4-FFF2-40B4-BE49-F238E27FC236}">
                <a16:creationId xmlns:a16="http://schemas.microsoft.com/office/drawing/2014/main" id="{11441E90-B636-C744-AD9F-144899DE2B4F}"/>
              </a:ext>
            </a:extLst>
          </p:cNvPr>
          <p:cNvSpPr>
            <a:spLocks noGrp="1"/>
          </p:cNvSpPr>
          <p:nvPr>
            <p:ph type="pic" sz="quarter" idx="13"/>
          </p:nvPr>
        </p:nvSpPr>
        <p:spPr>
          <a:xfrm>
            <a:off x="7272867" y="1917700"/>
            <a:ext cx="1871133" cy="2184400"/>
          </a:xfrm>
          <a:solidFill>
            <a:schemeClr val="tx1">
              <a:lumMod val="20000"/>
              <a:lumOff val="80000"/>
            </a:schemeClr>
          </a:solidFill>
        </p:spPr>
        <p:txBody>
          <a:bodyPr/>
          <a:lstStyle>
            <a:lvl1pPr marL="0" indent="0">
              <a:buNone/>
              <a:defRPr>
                <a:noFill/>
              </a:defRPr>
            </a:lvl1pPr>
          </a:lstStyle>
          <a:p>
            <a:r>
              <a:rPr lang="en-US"/>
              <a:t>Click icon to add picture</a:t>
            </a:r>
          </a:p>
        </p:txBody>
      </p:sp>
      <p:sp>
        <p:nvSpPr>
          <p:cNvPr id="8" name="Picture Placeholder 3">
            <a:extLst>
              <a:ext uri="{FF2B5EF4-FFF2-40B4-BE49-F238E27FC236}">
                <a16:creationId xmlns:a16="http://schemas.microsoft.com/office/drawing/2014/main" id="{7A87E5AA-A583-8C44-BCE3-8382B1F311CA}"/>
              </a:ext>
            </a:extLst>
          </p:cNvPr>
          <p:cNvSpPr>
            <a:spLocks noGrp="1"/>
          </p:cNvSpPr>
          <p:nvPr>
            <p:ph type="pic" sz="quarter" idx="14"/>
          </p:nvPr>
        </p:nvSpPr>
        <p:spPr>
          <a:xfrm>
            <a:off x="5147730" y="4102100"/>
            <a:ext cx="3996267" cy="2148425"/>
          </a:xfrm>
          <a:solidFill>
            <a:schemeClr val="tx1">
              <a:lumMod val="20000"/>
              <a:lumOff val="80000"/>
            </a:schemeClr>
          </a:solidFill>
        </p:spPr>
        <p:txBody>
          <a:bodyPr/>
          <a:lstStyle>
            <a:lvl1pPr marL="0" indent="0">
              <a:buNone/>
              <a:defRPr>
                <a:noFill/>
              </a:defRPr>
            </a:lvl1pPr>
          </a:lstStyle>
          <a:p>
            <a:r>
              <a:rPr lang="en-US"/>
              <a:t>Click icon to add picture</a:t>
            </a:r>
          </a:p>
        </p:txBody>
      </p:sp>
    </p:spTree>
    <p:extLst>
      <p:ext uri="{BB962C8B-B14F-4D97-AF65-F5344CB8AC3E}">
        <p14:creationId xmlns:p14="http://schemas.microsoft.com/office/powerpoint/2010/main" val="17654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Head Tex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824305" y="508554"/>
            <a:ext cx="7397358" cy="1343883"/>
          </a:xfrm>
          <a:prstGeom prst="rect">
            <a:avLst/>
          </a:prstGeom>
        </p:spPr>
        <p:txBody>
          <a:bodyPr>
            <a:normAutofit/>
          </a:bodyPr>
          <a:lstStyle>
            <a:lvl1pPr algn="l">
              <a:lnSpc>
                <a:spcPct val="100000"/>
              </a:lnSpc>
              <a:defRPr sz="3500" baseline="0">
                <a:solidFill>
                  <a:schemeClr val="bg1"/>
                </a:solidFill>
                <a:latin typeface="Arial"/>
                <a:cs typeface="Arial"/>
              </a:defRPr>
            </a:lvl1pPr>
          </a:lstStyle>
          <a:p>
            <a:r>
              <a:rPr lang="en-US" dirty="0"/>
              <a:t>Title</a:t>
            </a:r>
            <a:br>
              <a:rPr lang="en-US" dirty="0"/>
            </a:br>
            <a:r>
              <a:rPr lang="en-US" dirty="0"/>
              <a:t>Here</a:t>
            </a:r>
          </a:p>
        </p:txBody>
      </p:sp>
      <p:sp>
        <p:nvSpPr>
          <p:cNvPr id="6" name="Content Placeholder 2"/>
          <p:cNvSpPr>
            <a:spLocks noGrp="1"/>
          </p:cNvSpPr>
          <p:nvPr>
            <p:ph idx="10" hasCustomPrompt="1"/>
          </p:nvPr>
        </p:nvSpPr>
        <p:spPr>
          <a:xfrm>
            <a:off x="824305" y="5839377"/>
            <a:ext cx="7478173" cy="411148"/>
          </a:xfrm>
        </p:spPr>
        <p:txBody>
          <a:bodyPr anchor="b">
            <a:noAutofit/>
          </a:bodyPr>
          <a:lstStyle>
            <a:lvl1pPr marL="0" indent="0" algn="r">
              <a:lnSpc>
                <a:spcPct val="100000"/>
              </a:lnSpc>
              <a:buNone/>
              <a:defRPr sz="1000" i="1"/>
            </a:lvl1pPr>
          </a:lstStyle>
          <a:p>
            <a:pPr lvl="0"/>
            <a:r>
              <a:rPr lang="en-US" dirty="0"/>
              <a:t>Caption</a:t>
            </a:r>
            <a:br>
              <a:rPr lang="en-US" dirty="0"/>
            </a:br>
            <a:r>
              <a:rPr lang="en-US" dirty="0"/>
              <a:t>Here</a:t>
            </a:r>
          </a:p>
        </p:txBody>
      </p:sp>
      <p:sp>
        <p:nvSpPr>
          <p:cNvPr id="2" name="TextBox 1">
            <a:extLst>
              <a:ext uri="{FF2B5EF4-FFF2-40B4-BE49-F238E27FC236}">
                <a16:creationId xmlns:a16="http://schemas.microsoft.com/office/drawing/2014/main" id="{01518FB8-A6FE-5142-821A-B1302EBEDD6F}"/>
              </a:ext>
            </a:extLst>
          </p:cNvPr>
          <p:cNvSpPr txBox="1"/>
          <p:nvPr userDrawn="1"/>
        </p:nvSpPr>
        <p:spPr>
          <a:xfrm>
            <a:off x="4292600" y="65786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58599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39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Head and Body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4305" y="508554"/>
            <a:ext cx="7397358" cy="1343883"/>
          </a:xfrm>
          <a:prstGeom prst="rect">
            <a:avLst/>
          </a:prstGeom>
        </p:spPr>
        <p:txBody>
          <a:bodyPr>
            <a:normAutofit/>
          </a:bodyPr>
          <a:lstStyle>
            <a:lvl1pPr algn="l">
              <a:lnSpc>
                <a:spcPct val="100000"/>
              </a:lnSpc>
              <a:defRPr sz="3500" baseline="0">
                <a:solidFill>
                  <a:srgbClr val="75598F"/>
                </a:solidFill>
                <a:latin typeface="Arial"/>
                <a:cs typeface="Arial"/>
              </a:defRPr>
            </a:lvl1pPr>
          </a:lstStyle>
          <a:p>
            <a:r>
              <a:rPr lang="en-US" dirty="0"/>
              <a:t>Title</a:t>
            </a:r>
            <a:br>
              <a:rPr lang="en-US" dirty="0"/>
            </a:br>
            <a:r>
              <a:rPr lang="en-US" dirty="0"/>
              <a:t>Here</a:t>
            </a:r>
          </a:p>
        </p:txBody>
      </p:sp>
      <p:sp>
        <p:nvSpPr>
          <p:cNvPr id="3" name="Subtitle 2"/>
          <p:cNvSpPr>
            <a:spLocks noGrp="1"/>
          </p:cNvSpPr>
          <p:nvPr>
            <p:ph type="subTitle" idx="1"/>
          </p:nvPr>
        </p:nvSpPr>
        <p:spPr>
          <a:xfrm>
            <a:off x="824305" y="1928093"/>
            <a:ext cx="7397358" cy="3566288"/>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Content Placeholder 2"/>
          <p:cNvSpPr>
            <a:spLocks noGrp="1"/>
          </p:cNvSpPr>
          <p:nvPr>
            <p:ph idx="10" hasCustomPrompt="1"/>
          </p:nvPr>
        </p:nvSpPr>
        <p:spPr>
          <a:xfrm>
            <a:off x="824305" y="5839377"/>
            <a:ext cx="7478173" cy="411148"/>
          </a:xfrm>
        </p:spPr>
        <p:txBody>
          <a:bodyPr anchor="b">
            <a:noAutofit/>
          </a:bodyPr>
          <a:lstStyle>
            <a:lvl1pPr marL="0" indent="0" algn="r">
              <a:lnSpc>
                <a:spcPct val="100000"/>
              </a:lnSpc>
              <a:buNone/>
              <a:defRPr sz="1000" i="1"/>
            </a:lvl1pPr>
          </a:lstStyle>
          <a:p>
            <a:pPr lvl="0"/>
            <a:r>
              <a:rPr lang="en-US" dirty="0"/>
              <a:t>Caption</a:t>
            </a:r>
            <a:br>
              <a:rPr lang="en-US" dirty="0"/>
            </a:br>
            <a:r>
              <a:rPr lang="en-US" dirty="0"/>
              <a:t>Here</a:t>
            </a:r>
          </a:p>
        </p:txBody>
      </p:sp>
    </p:spTree>
    <p:extLst>
      <p:ext uri="{BB962C8B-B14F-4D97-AF65-F5344CB8AC3E}">
        <p14:creationId xmlns:p14="http://schemas.microsoft.com/office/powerpoint/2010/main" val="305819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Han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28600" y="230900"/>
            <a:ext cx="2415711" cy="2171700"/>
          </a:xfrm>
          <a:prstGeom prst="rect">
            <a:avLst/>
          </a:prstGeom>
        </p:spPr>
      </p:pic>
      <p:grpSp>
        <p:nvGrpSpPr>
          <p:cNvPr id="16" name="Group 15"/>
          <p:cNvGrpSpPr/>
          <p:nvPr userDrawn="1"/>
        </p:nvGrpSpPr>
        <p:grpSpPr>
          <a:xfrm>
            <a:off x="0" y="6407025"/>
            <a:ext cx="9153144" cy="457657"/>
            <a:chOff x="0" y="6407025"/>
            <a:chExt cx="9153144" cy="457657"/>
          </a:xfrm>
        </p:grpSpPr>
        <p:sp>
          <p:nvSpPr>
            <p:cNvPr id="17" name="Rectangle 16"/>
            <p:cNvSpPr>
              <a:spLocks noChangeAspect="1"/>
            </p:cNvSpPr>
            <p:nvPr userDrawn="1"/>
          </p:nvSpPr>
          <p:spPr>
            <a:xfrm>
              <a:off x="0" y="6407025"/>
              <a:ext cx="9153144" cy="457657"/>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18" name="TextBox 17"/>
            <p:cNvSpPr txBox="1"/>
            <p:nvPr userDrawn="1"/>
          </p:nvSpPr>
          <p:spPr>
            <a:xfrm>
              <a:off x="818431" y="6505048"/>
              <a:ext cx="1608947" cy="261610"/>
            </a:xfrm>
            <a:prstGeom prst="rect">
              <a:avLst/>
            </a:prstGeom>
            <a:noFill/>
          </p:spPr>
          <p:txBody>
            <a:bodyPr wrap="none" rtlCol="0" anchor="ctr">
              <a:spAutoFit/>
            </a:bodyPr>
            <a:lstStyle/>
            <a:p>
              <a:r>
                <a:rPr lang="en-US" sz="1100" b="1" i="0" dirty="0">
                  <a:solidFill>
                    <a:schemeClr val="bg1"/>
                  </a:solidFill>
                  <a:latin typeface="Arial"/>
                  <a:cs typeface="Arial"/>
                </a:rPr>
                <a:t>Start early. Start</a:t>
              </a:r>
              <a:r>
                <a:rPr lang="en-US" sz="1100" b="1" i="0" baseline="0" dirty="0">
                  <a:solidFill>
                    <a:schemeClr val="bg1"/>
                  </a:solidFill>
                  <a:latin typeface="Arial"/>
                  <a:cs typeface="Arial"/>
                </a:rPr>
                <a:t> well.</a:t>
              </a:r>
              <a:endParaRPr lang="en-US" sz="1100" b="1" i="0" dirty="0">
                <a:solidFill>
                  <a:schemeClr val="bg1"/>
                </a:solidFill>
                <a:latin typeface="Arial"/>
                <a:cs typeface="Arial"/>
              </a:endParaRPr>
            </a:p>
          </p:txBody>
        </p:sp>
      </p:grpSp>
      <p:sp>
        <p:nvSpPr>
          <p:cNvPr id="9" name="Title 1"/>
          <p:cNvSpPr>
            <a:spLocks noGrp="1"/>
          </p:cNvSpPr>
          <p:nvPr>
            <p:ph type="ctrTitle" hasCustomPrompt="1"/>
          </p:nvPr>
        </p:nvSpPr>
        <p:spPr>
          <a:xfrm>
            <a:off x="818865" y="2620340"/>
            <a:ext cx="7402798" cy="1592828"/>
          </a:xfrm>
          <a:prstGeom prst="rect">
            <a:avLst/>
          </a:prstGeom>
        </p:spPr>
        <p:txBody>
          <a:bodyPr>
            <a:normAutofit/>
          </a:bodyPr>
          <a:lstStyle>
            <a:lvl1pPr algn="l">
              <a:lnSpc>
                <a:spcPct val="90000"/>
              </a:lnSpc>
              <a:defRPr sz="3500" b="1" baseline="0">
                <a:solidFill>
                  <a:schemeClr val="tx1"/>
                </a:solidFill>
              </a:defRPr>
            </a:lvl1pPr>
          </a:lstStyle>
          <a:p>
            <a:r>
              <a:rPr lang="en-US" dirty="0"/>
              <a:t>Presentation </a:t>
            </a:r>
            <a:br>
              <a:rPr lang="en-US" dirty="0"/>
            </a:br>
            <a:r>
              <a:rPr lang="en-US" dirty="0"/>
              <a:t>Title</a:t>
            </a:r>
            <a:br>
              <a:rPr lang="en-US" dirty="0"/>
            </a:br>
            <a:r>
              <a:rPr lang="en-US" dirty="0"/>
              <a:t>Goes Here</a:t>
            </a:r>
          </a:p>
        </p:txBody>
      </p:sp>
      <p:sp>
        <p:nvSpPr>
          <p:cNvPr id="10" name="Subtitle 2"/>
          <p:cNvSpPr>
            <a:spLocks noGrp="1"/>
          </p:cNvSpPr>
          <p:nvPr>
            <p:ph type="subTitle" idx="1" hasCustomPrompt="1"/>
          </p:nvPr>
        </p:nvSpPr>
        <p:spPr>
          <a:xfrm>
            <a:off x="818431" y="4226144"/>
            <a:ext cx="7403232" cy="890369"/>
          </a:xfrm>
        </p:spPr>
        <p:txBody>
          <a:bodyPr>
            <a:normAutofit/>
          </a:bodyPr>
          <a:lstStyle>
            <a:lvl1pPr marL="0" indent="0" algn="l">
              <a:buNone/>
              <a:defRPr sz="1800" baseline="0">
                <a:solidFill>
                  <a:srgbClr val="8288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a:t>
            </a:r>
            <a:br>
              <a:rPr lang="en-US" dirty="0"/>
            </a:br>
            <a:r>
              <a:rPr lang="en-US" dirty="0"/>
              <a:t>Name</a:t>
            </a:r>
          </a:p>
        </p:txBody>
      </p:sp>
    </p:spTree>
    <p:extLst>
      <p:ext uri="{BB962C8B-B14F-4D97-AF65-F5344CB8AC3E}">
        <p14:creationId xmlns:p14="http://schemas.microsoft.com/office/powerpoint/2010/main" val="196078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788711"/>
            <a:ext cx="7886700" cy="43374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spect="1"/>
          </p:cNvSpPr>
          <p:nvPr userDrawn="1"/>
        </p:nvSpPr>
        <p:spPr>
          <a:xfrm>
            <a:off x="0" y="6407025"/>
            <a:ext cx="9153144" cy="457657"/>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8" name="TextBox 7"/>
          <p:cNvSpPr txBox="1"/>
          <p:nvPr userDrawn="1"/>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
        <p:nvSpPr>
          <p:cNvPr id="4" name="Title Placeholder 3">
            <a:extLst>
              <a:ext uri="{FF2B5EF4-FFF2-40B4-BE49-F238E27FC236}">
                <a16:creationId xmlns:a16="http://schemas.microsoft.com/office/drawing/2014/main" id="{FA3B9018-223E-0044-A12A-1F0F73B6F0B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97561334"/>
      </p:ext>
    </p:extLst>
  </p:cSld>
  <p:clrMap bg1="lt1" tx1="dk1" bg2="lt2" tx2="dk2" accent1="accent1" accent2="accent2" accent3="accent3" accent4="accent4" accent5="accent5" accent6="accent6" hlink="hlink" folHlink="folHlink"/>
  <p:sldLayoutIdLst>
    <p:sldLayoutId id="2147483686" r:id="rId1"/>
    <p:sldLayoutId id="2147483684" r:id="rId2"/>
    <p:sldLayoutId id="2147483702" r:id="rId3"/>
    <p:sldLayoutId id="2147483718" r:id="rId4"/>
    <p:sldLayoutId id="2147483719" r:id="rId5"/>
    <p:sldLayoutId id="2147483677" r:id="rId6"/>
    <p:sldLayoutId id="2147483700" r:id="rId7"/>
    <p:sldLayoutId id="2147483649" r:id="rId8"/>
    <p:sldLayoutId id="2147483666" r:id="rId9"/>
    <p:sldLayoutId id="2147483667" r:id="rId10"/>
    <p:sldLayoutId id="2147483660" r:id="rId11"/>
    <p:sldLayoutId id="2147483662" r:id="rId12"/>
    <p:sldLayoutId id="2147483669" r:id="rId13"/>
    <p:sldLayoutId id="2147483673" r:id="rId14"/>
    <p:sldLayoutId id="2147483680" r:id="rId15"/>
    <p:sldLayoutId id="2147483668" r:id="rId16"/>
    <p:sldLayoutId id="2147483678" r:id="rId17"/>
    <p:sldLayoutId id="2147483674" r:id="rId18"/>
    <p:sldLayoutId id="2147483681" r:id="rId19"/>
    <p:sldLayoutId id="2147483676" r:id="rId20"/>
    <p:sldLayoutId id="2147483682" r:id="rId21"/>
    <p:sldLayoutId id="2147483664" r:id="rId22"/>
    <p:sldLayoutId id="2147483679" r:id="rId23"/>
    <p:sldLayoutId id="2147483675" r:id="rId24"/>
    <p:sldLayoutId id="2147483683" r:id="rId25"/>
    <p:sldLayoutId id="2147483665" r:id="rId26"/>
    <p:sldLayoutId id="2147483670" r:id="rId27"/>
    <p:sldLayoutId id="2147483671" r:id="rId28"/>
    <p:sldLayoutId id="2147483672" r:id="rId29"/>
    <p:sldLayoutId id="2147483650" r:id="rId30"/>
    <p:sldLayoutId id="2147483653" r:id="rId31"/>
    <p:sldLayoutId id="2147483656" r:id="rId32"/>
  </p:sldLayoutIdLst>
  <p:txStyles>
    <p:titleStyle>
      <a:lvl1pPr algn="l" defTabSz="457200" rtl="0" eaLnBrk="1" latinLnBrk="0" hangingPunct="1">
        <a:spcBef>
          <a:spcPct val="0"/>
        </a:spcBef>
        <a:buNone/>
        <a:defRPr sz="4000" b="1" kern="1200">
          <a:solidFill>
            <a:schemeClr val="bg1"/>
          </a:solidFill>
          <a:latin typeface="Arial"/>
          <a:ea typeface="+mj-ea"/>
          <a:cs typeface="Arial"/>
        </a:defRPr>
      </a:lvl1pPr>
    </p:titleStyle>
    <p:body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95A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907661"/>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32F2526-563A-37CA-2200-8DFF6B87DF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85"/>
          <a:stretch/>
        </p:blipFill>
        <p:spPr bwMode="auto">
          <a:xfrm>
            <a:off x="0" y="-16934"/>
            <a:ext cx="9144000" cy="689186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52EB717B-B838-1744-A58F-9FBCA569500D}"/>
              </a:ext>
            </a:extLst>
          </p:cNvPr>
          <p:cNvSpPr txBox="1">
            <a:spLocks/>
          </p:cNvSpPr>
          <p:nvPr/>
        </p:nvSpPr>
        <p:spPr>
          <a:xfrm>
            <a:off x="287258" y="4498181"/>
            <a:ext cx="7403232" cy="1258669"/>
          </a:xfrm>
          <a:prstGeom prst="rect">
            <a:avLst/>
          </a:prstGeom>
        </p:spPr>
        <p:txBody>
          <a:bodyPr>
            <a:normAutofit/>
          </a:bodyPr>
          <a:lstStyle>
            <a:lvl1pPr marL="0" indent="0" algn="l" defTabSz="457200" rtl="0" eaLnBrk="1" latinLnBrk="0" hangingPunct="1">
              <a:spcBef>
                <a:spcPct val="20000"/>
              </a:spcBef>
              <a:buFont typeface="Arial"/>
              <a:buNone/>
              <a:defRPr sz="1800" kern="1200" baseline="0">
                <a:solidFill>
                  <a:srgbClr val="828890"/>
                </a:solidFill>
                <a:latin typeface="Arial"/>
                <a:ea typeface="+mn-ea"/>
                <a:cs typeface="Arial"/>
              </a:defRPr>
            </a:lvl1pPr>
            <a:lvl2pPr marL="457200" indent="0" algn="ctr" defTabSz="457200" rtl="0" eaLnBrk="1" latinLnBrk="0" hangingPunct="1">
              <a:spcBef>
                <a:spcPct val="20000"/>
              </a:spcBef>
              <a:buFont typeface="Arial"/>
              <a:buNone/>
              <a:defRPr sz="30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3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3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3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chemeClr val="bg2"/>
                </a:solidFill>
              </a:rPr>
              <a:t>Alexandra Daro, Ph.D.</a:t>
            </a:r>
          </a:p>
          <a:p>
            <a:r>
              <a:rPr lang="en-US" dirty="0">
                <a:solidFill>
                  <a:schemeClr val="bg2"/>
                </a:solidFill>
              </a:rPr>
              <a:t>Greg W. Welch, Ph.D.</a:t>
            </a:r>
          </a:p>
        </p:txBody>
      </p:sp>
      <p:pic>
        <p:nvPicPr>
          <p:cNvPr id="4" name="Picture 3">
            <a:extLst>
              <a:ext uri="{FF2B5EF4-FFF2-40B4-BE49-F238E27FC236}">
                <a16:creationId xmlns:a16="http://schemas.microsoft.com/office/drawing/2014/main" id="{B6B58DB4-DB5A-5147-8DEC-D2641912A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219" y="219189"/>
            <a:ext cx="2430957" cy="2183411"/>
          </a:xfrm>
          <a:prstGeom prst="rect">
            <a:avLst/>
          </a:prstGeom>
        </p:spPr>
      </p:pic>
      <p:pic>
        <p:nvPicPr>
          <p:cNvPr id="5" name="Picture 4">
            <a:extLst>
              <a:ext uri="{FF2B5EF4-FFF2-40B4-BE49-F238E27FC236}">
                <a16:creationId xmlns:a16="http://schemas.microsoft.com/office/drawing/2014/main" id="{B639671C-3330-5649-AE9A-3F279CC5292B}"/>
              </a:ext>
            </a:extLst>
          </p:cNvPr>
          <p:cNvPicPr>
            <a:picLocks noChangeAspect="1"/>
          </p:cNvPicPr>
          <p:nvPr/>
        </p:nvPicPr>
        <p:blipFill>
          <a:blip r:embed="rId5"/>
          <a:stretch>
            <a:fillRect/>
          </a:stretch>
        </p:blipFill>
        <p:spPr>
          <a:xfrm>
            <a:off x="801931" y="5797643"/>
            <a:ext cx="2737136" cy="615856"/>
          </a:xfrm>
          <a:prstGeom prst="rect">
            <a:avLst/>
          </a:prstGeom>
        </p:spPr>
      </p:pic>
      <p:sp>
        <p:nvSpPr>
          <p:cNvPr id="6" name="Title 1">
            <a:extLst>
              <a:ext uri="{FF2B5EF4-FFF2-40B4-BE49-F238E27FC236}">
                <a16:creationId xmlns:a16="http://schemas.microsoft.com/office/drawing/2014/main" id="{9ED588B3-F0A4-B44B-A419-55A50B5CD04B}"/>
              </a:ext>
            </a:extLst>
          </p:cNvPr>
          <p:cNvSpPr txBox="1">
            <a:spLocks/>
          </p:cNvSpPr>
          <p:nvPr/>
        </p:nvSpPr>
        <p:spPr>
          <a:xfrm>
            <a:off x="287258" y="2965229"/>
            <a:ext cx="4781836" cy="1673538"/>
          </a:xfrm>
          <a:prstGeom prst="rect">
            <a:avLst/>
          </a:prstGeom>
        </p:spPr>
        <p:txBody>
          <a:bodyPr>
            <a:normAutofit fontScale="85000" lnSpcReduction="10000"/>
          </a:bodyPr>
          <a:lstStyle>
            <a:lvl1pPr algn="l" defTabSz="457200" rtl="0" eaLnBrk="1" latinLnBrk="0" hangingPunct="1">
              <a:lnSpc>
                <a:spcPct val="90000"/>
              </a:lnSpc>
              <a:spcBef>
                <a:spcPct val="0"/>
              </a:spcBef>
              <a:buNone/>
              <a:defRPr sz="3500" b="1" kern="1200" baseline="0">
                <a:solidFill>
                  <a:schemeClr val="tx1"/>
                </a:solidFill>
                <a:latin typeface="Arial"/>
                <a:ea typeface="+mj-ea"/>
                <a:cs typeface="Arial"/>
              </a:defRPr>
            </a:lvl1pPr>
          </a:lstStyle>
          <a:p>
            <a:r>
              <a:rPr lang="en-US" sz="4500" dirty="0">
                <a:solidFill>
                  <a:schemeClr val="bg2"/>
                </a:solidFill>
              </a:rPr>
              <a:t>Needs Assessment</a:t>
            </a:r>
          </a:p>
          <a:p>
            <a:r>
              <a:rPr lang="en-US" sz="3600" dirty="0">
                <a:solidFill>
                  <a:schemeClr val="bg2"/>
                </a:solidFill>
              </a:rPr>
              <a:t>PDG Progress Walk</a:t>
            </a:r>
          </a:p>
          <a:p>
            <a:r>
              <a:rPr lang="en-US" sz="3600" dirty="0">
                <a:solidFill>
                  <a:schemeClr val="bg2"/>
                </a:solidFill>
              </a:rPr>
              <a:t>October 2022</a:t>
            </a:r>
          </a:p>
        </p:txBody>
      </p:sp>
    </p:spTree>
    <p:extLst>
      <p:ext uri="{BB962C8B-B14F-4D97-AF65-F5344CB8AC3E}">
        <p14:creationId xmlns:p14="http://schemas.microsoft.com/office/powerpoint/2010/main" val="320705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8BE96-1C06-3B4E-8C91-256604A16A44}"/>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
        <p:nvSpPr>
          <p:cNvPr id="6" name="Title 2">
            <a:extLst>
              <a:ext uri="{FF2B5EF4-FFF2-40B4-BE49-F238E27FC236}">
                <a16:creationId xmlns:a16="http://schemas.microsoft.com/office/drawing/2014/main" id="{84D3A282-9714-2D4F-B9B0-3DAB196348A3}"/>
              </a:ext>
            </a:extLst>
          </p:cNvPr>
          <p:cNvSpPr txBox="1">
            <a:spLocks/>
          </p:cNvSpPr>
          <p:nvPr/>
        </p:nvSpPr>
        <p:spPr>
          <a:xfrm>
            <a:off x="824304" y="508554"/>
            <a:ext cx="6027599" cy="942294"/>
          </a:xfrm>
          <a:prstGeom prst="rect">
            <a:avLst/>
          </a:prstGeom>
        </p:spPr>
        <p:txBody>
          <a:bodyPr anchor="t">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4500" dirty="0">
                <a:solidFill>
                  <a:srgbClr val="0082AE"/>
                </a:solidFill>
              </a:rPr>
              <a:t>Data Sources</a:t>
            </a:r>
          </a:p>
        </p:txBody>
      </p:sp>
      <p:sp>
        <p:nvSpPr>
          <p:cNvPr id="7" name="Subtitle 3">
            <a:extLst>
              <a:ext uri="{FF2B5EF4-FFF2-40B4-BE49-F238E27FC236}">
                <a16:creationId xmlns:a16="http://schemas.microsoft.com/office/drawing/2014/main" id="{278478C9-DE36-F148-8D86-DEB681D6D7CB}"/>
              </a:ext>
            </a:extLst>
          </p:cNvPr>
          <p:cNvSpPr txBox="1">
            <a:spLocks/>
          </p:cNvSpPr>
          <p:nvPr/>
        </p:nvSpPr>
        <p:spPr>
          <a:xfrm>
            <a:off x="327479" y="1246745"/>
            <a:ext cx="8148306" cy="3378007"/>
          </a:xfrm>
          <a:prstGeom prst="rect">
            <a:avLst/>
          </a:prstGeom>
        </p:spPr>
        <p:txBody>
          <a:bodyPr>
            <a:noAutofit/>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rgbClr val="595A59"/>
                </a:solidFill>
              </a:rPr>
              <a:t>2020-2021: Continuation Grant Year One</a:t>
            </a:r>
          </a:p>
          <a:p>
            <a:pPr marL="171450" indent="-171450"/>
            <a:r>
              <a:rPr lang="en-US" sz="3200" dirty="0">
                <a:solidFill>
                  <a:srgbClr val="595A59"/>
                </a:solidFill>
              </a:rPr>
              <a:t>Nebraska Early Childhood COVID-19 Survey II</a:t>
            </a:r>
          </a:p>
          <a:p>
            <a:pPr marL="457200" lvl="1" indent="-171450"/>
            <a:r>
              <a:rPr lang="en-US" sz="3200" dirty="0">
                <a:solidFill>
                  <a:srgbClr val="595A59"/>
                </a:solidFill>
              </a:rPr>
              <a:t>~1000 responses, provider level</a:t>
            </a:r>
          </a:p>
          <a:p>
            <a:pPr marL="171450" indent="-171450"/>
            <a:r>
              <a:rPr lang="en-US" sz="3200" dirty="0">
                <a:solidFill>
                  <a:srgbClr val="595A59"/>
                </a:solidFill>
              </a:rPr>
              <a:t>15 family focus groups</a:t>
            </a:r>
          </a:p>
          <a:p>
            <a:pPr marL="457200" lvl="1" indent="-171450"/>
            <a:r>
              <a:rPr lang="en-US" sz="3200" dirty="0">
                <a:solidFill>
                  <a:srgbClr val="595A59"/>
                </a:solidFill>
              </a:rPr>
              <a:t>84 participants; all target populations</a:t>
            </a:r>
          </a:p>
          <a:p>
            <a:pPr marL="457200" lvl="1" indent="-171450"/>
            <a:r>
              <a:rPr lang="en-US" sz="3200" dirty="0">
                <a:solidFill>
                  <a:srgbClr val="595A59"/>
                </a:solidFill>
              </a:rPr>
              <a:t>Trained community facilitators</a:t>
            </a:r>
          </a:p>
          <a:p>
            <a:pPr marL="457200" lvl="1" indent="-171450"/>
            <a:r>
              <a:rPr lang="en-US" sz="3200" dirty="0">
                <a:solidFill>
                  <a:srgbClr val="595A59"/>
                </a:solidFill>
              </a:rPr>
              <a:t>Member checking </a:t>
            </a:r>
          </a:p>
          <a:p>
            <a:pPr marL="457200" lvl="1" indent="-171450"/>
            <a:endParaRPr lang="en-US" sz="3200" dirty="0">
              <a:solidFill>
                <a:srgbClr val="595A59"/>
              </a:solidFill>
            </a:endParaRPr>
          </a:p>
          <a:p>
            <a:pPr marL="171450" indent="-171450"/>
            <a:endParaRPr lang="en-US" sz="3200" dirty="0">
              <a:solidFill>
                <a:srgbClr val="595A59"/>
              </a:solidFill>
            </a:endParaRPr>
          </a:p>
          <a:p>
            <a:pPr marL="171450" indent="-171450"/>
            <a:endParaRPr lang="en-US" sz="3200" dirty="0">
              <a:solidFill>
                <a:srgbClr val="595A59"/>
              </a:solidFill>
            </a:endParaRPr>
          </a:p>
          <a:p>
            <a:pPr marL="171450" indent="-171450"/>
            <a:endParaRPr lang="en-US" sz="3200" dirty="0">
              <a:solidFill>
                <a:srgbClr val="595A59"/>
              </a:solidFill>
            </a:endParaRPr>
          </a:p>
          <a:p>
            <a:pPr marL="0" indent="0">
              <a:buNone/>
            </a:pPr>
            <a:endParaRPr lang="en-US" sz="3200" dirty="0">
              <a:solidFill>
                <a:srgbClr val="7B8284"/>
              </a:solidFill>
            </a:endParaRPr>
          </a:p>
          <a:p>
            <a:endParaRPr lang="en-US" sz="3200" dirty="0">
              <a:solidFill>
                <a:srgbClr val="7B8284"/>
              </a:solidFill>
            </a:endParaRPr>
          </a:p>
        </p:txBody>
      </p:sp>
    </p:spTree>
    <p:extLst>
      <p:ext uri="{BB962C8B-B14F-4D97-AF65-F5344CB8AC3E}">
        <p14:creationId xmlns:p14="http://schemas.microsoft.com/office/powerpoint/2010/main" val="85432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8BE96-1C06-3B4E-8C91-256604A16A44}"/>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
        <p:nvSpPr>
          <p:cNvPr id="6" name="Title 2">
            <a:extLst>
              <a:ext uri="{FF2B5EF4-FFF2-40B4-BE49-F238E27FC236}">
                <a16:creationId xmlns:a16="http://schemas.microsoft.com/office/drawing/2014/main" id="{84D3A282-9714-2D4F-B9B0-3DAB196348A3}"/>
              </a:ext>
            </a:extLst>
          </p:cNvPr>
          <p:cNvSpPr txBox="1">
            <a:spLocks/>
          </p:cNvSpPr>
          <p:nvPr/>
        </p:nvSpPr>
        <p:spPr>
          <a:xfrm>
            <a:off x="824304" y="508554"/>
            <a:ext cx="6027599" cy="942294"/>
          </a:xfrm>
          <a:prstGeom prst="rect">
            <a:avLst/>
          </a:prstGeom>
        </p:spPr>
        <p:txBody>
          <a:bodyPr anchor="t">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4500" dirty="0">
                <a:solidFill>
                  <a:srgbClr val="0082AE"/>
                </a:solidFill>
              </a:rPr>
              <a:t>Data Sources</a:t>
            </a:r>
          </a:p>
        </p:txBody>
      </p:sp>
      <p:sp>
        <p:nvSpPr>
          <p:cNvPr id="7" name="Subtitle 3">
            <a:extLst>
              <a:ext uri="{FF2B5EF4-FFF2-40B4-BE49-F238E27FC236}">
                <a16:creationId xmlns:a16="http://schemas.microsoft.com/office/drawing/2014/main" id="{278478C9-DE36-F148-8D86-DEB681D6D7CB}"/>
              </a:ext>
            </a:extLst>
          </p:cNvPr>
          <p:cNvSpPr txBox="1">
            <a:spLocks/>
          </p:cNvSpPr>
          <p:nvPr/>
        </p:nvSpPr>
        <p:spPr>
          <a:xfrm>
            <a:off x="525367" y="1466672"/>
            <a:ext cx="7915248" cy="2727376"/>
          </a:xfrm>
          <a:prstGeom prst="rect">
            <a:avLst/>
          </a:prstGeom>
        </p:spPr>
        <p:txBody>
          <a:bodyPr>
            <a:noAutofit/>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rgbClr val="595A59"/>
                </a:solidFill>
              </a:rPr>
              <a:t>2021-2022: Continuation Grant Year Two</a:t>
            </a:r>
          </a:p>
          <a:p>
            <a:pPr marL="171450" indent="-171450"/>
            <a:r>
              <a:rPr lang="en-US" sz="3200" dirty="0">
                <a:solidFill>
                  <a:srgbClr val="595A59"/>
                </a:solidFill>
              </a:rPr>
              <a:t>Nebraska Early Childhood COVID-19 Survey III</a:t>
            </a:r>
          </a:p>
          <a:p>
            <a:pPr marL="457200" lvl="1" indent="-171450"/>
            <a:r>
              <a:rPr lang="en-US" sz="3200" dirty="0">
                <a:solidFill>
                  <a:srgbClr val="595A59"/>
                </a:solidFill>
              </a:rPr>
              <a:t>~750 responses, provider level</a:t>
            </a:r>
          </a:p>
          <a:p>
            <a:pPr marL="171450" indent="-171450"/>
            <a:r>
              <a:rPr lang="en-US" sz="3200" dirty="0">
                <a:solidFill>
                  <a:srgbClr val="595A59"/>
                </a:solidFill>
              </a:rPr>
              <a:t>5 family focus groups</a:t>
            </a:r>
          </a:p>
          <a:p>
            <a:pPr marL="457200" lvl="1" indent="-171450"/>
            <a:r>
              <a:rPr lang="en-US" sz="3200" dirty="0">
                <a:solidFill>
                  <a:srgbClr val="595A59"/>
                </a:solidFill>
              </a:rPr>
              <a:t>28 participants; all target populations</a:t>
            </a:r>
          </a:p>
          <a:p>
            <a:pPr marL="171450" indent="-171450"/>
            <a:endParaRPr lang="en-US" sz="3200" dirty="0">
              <a:solidFill>
                <a:srgbClr val="595A59"/>
              </a:solidFill>
            </a:endParaRPr>
          </a:p>
          <a:p>
            <a:pPr marL="457200" lvl="1" indent="-171450"/>
            <a:endParaRPr lang="en-US" sz="3200" dirty="0">
              <a:solidFill>
                <a:srgbClr val="595A59"/>
              </a:solidFill>
            </a:endParaRPr>
          </a:p>
          <a:p>
            <a:pPr marL="171450" indent="-171450"/>
            <a:endParaRPr lang="en-US" sz="3200" dirty="0">
              <a:solidFill>
                <a:srgbClr val="595A59"/>
              </a:solidFill>
            </a:endParaRPr>
          </a:p>
          <a:p>
            <a:pPr marL="171450" indent="-171450"/>
            <a:endParaRPr lang="en-US" sz="3200" dirty="0">
              <a:solidFill>
                <a:srgbClr val="595A59"/>
              </a:solidFill>
            </a:endParaRPr>
          </a:p>
          <a:p>
            <a:pPr marL="0" indent="0">
              <a:buNone/>
            </a:pPr>
            <a:endParaRPr lang="en-US" sz="3200" dirty="0">
              <a:solidFill>
                <a:srgbClr val="7B8284"/>
              </a:solidFill>
            </a:endParaRPr>
          </a:p>
          <a:p>
            <a:endParaRPr lang="en-US" sz="3200" dirty="0">
              <a:solidFill>
                <a:srgbClr val="7B8284"/>
              </a:solidFill>
            </a:endParaRPr>
          </a:p>
        </p:txBody>
      </p:sp>
    </p:spTree>
    <p:extLst>
      <p:ext uri="{BB962C8B-B14F-4D97-AF65-F5344CB8AC3E}">
        <p14:creationId xmlns:p14="http://schemas.microsoft.com/office/powerpoint/2010/main" val="29489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8BE96-1C06-3B4E-8C91-256604A16A44}"/>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
        <p:nvSpPr>
          <p:cNvPr id="6" name="Title 2">
            <a:extLst>
              <a:ext uri="{FF2B5EF4-FFF2-40B4-BE49-F238E27FC236}">
                <a16:creationId xmlns:a16="http://schemas.microsoft.com/office/drawing/2014/main" id="{84D3A282-9714-2D4F-B9B0-3DAB196348A3}"/>
              </a:ext>
            </a:extLst>
          </p:cNvPr>
          <p:cNvSpPr txBox="1">
            <a:spLocks/>
          </p:cNvSpPr>
          <p:nvPr/>
        </p:nvSpPr>
        <p:spPr>
          <a:xfrm>
            <a:off x="824304" y="508554"/>
            <a:ext cx="6027599" cy="942294"/>
          </a:xfrm>
          <a:prstGeom prst="rect">
            <a:avLst/>
          </a:prstGeom>
        </p:spPr>
        <p:txBody>
          <a:bodyPr anchor="t">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4500" dirty="0">
                <a:solidFill>
                  <a:srgbClr val="0082AE"/>
                </a:solidFill>
              </a:rPr>
              <a:t>Data Sources</a:t>
            </a:r>
          </a:p>
        </p:txBody>
      </p:sp>
      <p:sp>
        <p:nvSpPr>
          <p:cNvPr id="7" name="Subtitle 3">
            <a:extLst>
              <a:ext uri="{FF2B5EF4-FFF2-40B4-BE49-F238E27FC236}">
                <a16:creationId xmlns:a16="http://schemas.microsoft.com/office/drawing/2014/main" id="{278478C9-DE36-F148-8D86-DEB681D6D7CB}"/>
              </a:ext>
            </a:extLst>
          </p:cNvPr>
          <p:cNvSpPr txBox="1">
            <a:spLocks/>
          </p:cNvSpPr>
          <p:nvPr/>
        </p:nvSpPr>
        <p:spPr>
          <a:xfrm>
            <a:off x="525367" y="1466672"/>
            <a:ext cx="7915248" cy="2727376"/>
          </a:xfrm>
          <a:prstGeom prst="rect">
            <a:avLst/>
          </a:prstGeom>
        </p:spPr>
        <p:txBody>
          <a:bodyPr>
            <a:noAutofit/>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rgbClr val="595A59"/>
                </a:solidFill>
              </a:rPr>
              <a:t>2022-2023: Continuation Grant Year Three</a:t>
            </a:r>
          </a:p>
          <a:p>
            <a:r>
              <a:rPr lang="en-US" sz="3200" dirty="0">
                <a:solidFill>
                  <a:srgbClr val="595A59"/>
                </a:solidFill>
              </a:rPr>
              <a:t>Focus Groups with providers</a:t>
            </a:r>
          </a:p>
          <a:p>
            <a:pPr lvl="1"/>
            <a:r>
              <a:rPr lang="en-US" sz="3200" dirty="0">
                <a:solidFill>
                  <a:srgbClr val="595A59"/>
                </a:solidFill>
              </a:rPr>
              <a:t>In process, 13 facilitators trained</a:t>
            </a:r>
          </a:p>
          <a:p>
            <a:r>
              <a:rPr lang="en-US" sz="3200" dirty="0">
                <a:solidFill>
                  <a:srgbClr val="595A59"/>
                </a:solidFill>
              </a:rPr>
              <a:t>Head Start/Needs Assessment Collaboration</a:t>
            </a:r>
          </a:p>
          <a:p>
            <a:pPr lvl="1"/>
            <a:r>
              <a:rPr lang="en-US" sz="3200" dirty="0">
                <a:solidFill>
                  <a:srgbClr val="595A59"/>
                </a:solidFill>
              </a:rPr>
              <a:t>In process, 9 focus groups planned, surveys and administrative data analysis also planned</a:t>
            </a:r>
          </a:p>
          <a:p>
            <a:pPr marL="171450" indent="-171450"/>
            <a:endParaRPr lang="en-US" sz="3200" dirty="0">
              <a:solidFill>
                <a:srgbClr val="595A59"/>
              </a:solidFill>
            </a:endParaRPr>
          </a:p>
          <a:p>
            <a:pPr marL="171450" indent="-171450"/>
            <a:endParaRPr lang="en-US" sz="3200" dirty="0">
              <a:solidFill>
                <a:srgbClr val="595A59"/>
              </a:solidFill>
            </a:endParaRPr>
          </a:p>
          <a:p>
            <a:pPr marL="0" indent="0">
              <a:buNone/>
            </a:pPr>
            <a:endParaRPr lang="en-US" sz="3200" dirty="0">
              <a:solidFill>
                <a:srgbClr val="7B8284"/>
              </a:solidFill>
            </a:endParaRPr>
          </a:p>
          <a:p>
            <a:endParaRPr lang="en-US" sz="3200" dirty="0">
              <a:solidFill>
                <a:srgbClr val="7B8284"/>
              </a:solidFill>
            </a:endParaRPr>
          </a:p>
        </p:txBody>
      </p:sp>
    </p:spTree>
    <p:extLst>
      <p:ext uri="{BB962C8B-B14F-4D97-AF65-F5344CB8AC3E}">
        <p14:creationId xmlns:p14="http://schemas.microsoft.com/office/powerpoint/2010/main" val="1496740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5BDD90-F74F-134E-9113-6E736F8E22BC}"/>
              </a:ext>
            </a:extLst>
          </p:cNvPr>
          <p:cNvSpPr/>
          <p:nvPr/>
        </p:nvSpPr>
        <p:spPr>
          <a:xfrm>
            <a:off x="0" y="0"/>
            <a:ext cx="9144000" cy="6857999"/>
          </a:xfrm>
          <a:prstGeom prst="rect">
            <a:avLst/>
          </a:prstGeom>
          <a:solidFill>
            <a:srgbClr val="0082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ubtitle 1">
            <a:extLst>
              <a:ext uri="{FF2B5EF4-FFF2-40B4-BE49-F238E27FC236}">
                <a16:creationId xmlns:a16="http://schemas.microsoft.com/office/drawing/2014/main" id="{4F85AE3C-336F-E44E-AB12-C1F722DF1E16}"/>
              </a:ext>
            </a:extLst>
          </p:cNvPr>
          <p:cNvSpPr txBox="1">
            <a:spLocks/>
          </p:cNvSpPr>
          <p:nvPr/>
        </p:nvSpPr>
        <p:spPr>
          <a:xfrm>
            <a:off x="321475" y="395654"/>
            <a:ext cx="8110347" cy="5679831"/>
          </a:xfrm>
          <a:prstGeom prst="rect">
            <a:avLst/>
          </a:prstGeom>
        </p:spPr>
        <p:txBody>
          <a:bodyPr anchor="ctr">
            <a:normAutofit fontScale="92500" lnSpcReduction="10000"/>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b="1" dirty="0">
                <a:solidFill>
                  <a:schemeClr val="bg2"/>
                </a:solidFill>
              </a:rPr>
              <a:t>Discussion: </a:t>
            </a:r>
          </a:p>
          <a:p>
            <a:r>
              <a:rPr lang="en-US" sz="4000" b="1" dirty="0">
                <a:solidFill>
                  <a:schemeClr val="bg2"/>
                </a:solidFill>
              </a:rPr>
              <a:t>If you were you aware of these data sources, where did you learn about them? </a:t>
            </a:r>
          </a:p>
          <a:p>
            <a:r>
              <a:rPr lang="en-US" sz="4000" b="1" dirty="0">
                <a:solidFill>
                  <a:schemeClr val="bg2"/>
                </a:solidFill>
              </a:rPr>
              <a:t>If you were not aware, what could the NA team have done differently to disseminate information?</a:t>
            </a:r>
          </a:p>
          <a:p>
            <a:r>
              <a:rPr lang="en-US" sz="4000" b="1" dirty="0">
                <a:solidFill>
                  <a:schemeClr val="bg2"/>
                </a:solidFill>
              </a:rPr>
              <a:t>Which of these data sources have you utilized? </a:t>
            </a:r>
          </a:p>
        </p:txBody>
      </p:sp>
      <p:sp>
        <p:nvSpPr>
          <p:cNvPr id="5" name="TextBox 4">
            <a:extLst>
              <a:ext uri="{FF2B5EF4-FFF2-40B4-BE49-F238E27FC236}">
                <a16:creationId xmlns:a16="http://schemas.microsoft.com/office/drawing/2014/main" id="{F98C400E-B73E-F548-BFB2-B806CA8AF925}"/>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Tree>
    <p:extLst>
      <p:ext uri="{BB962C8B-B14F-4D97-AF65-F5344CB8AC3E}">
        <p14:creationId xmlns:p14="http://schemas.microsoft.com/office/powerpoint/2010/main" val="75044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5BDD90-F74F-134E-9113-6E736F8E22BC}"/>
              </a:ext>
            </a:extLst>
          </p:cNvPr>
          <p:cNvSpPr/>
          <p:nvPr/>
        </p:nvSpPr>
        <p:spPr>
          <a:xfrm>
            <a:off x="0" y="0"/>
            <a:ext cx="9144000" cy="6857999"/>
          </a:xfrm>
          <a:prstGeom prst="rect">
            <a:avLst/>
          </a:prstGeom>
          <a:solidFill>
            <a:srgbClr val="DC6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ubtitle 1">
            <a:extLst>
              <a:ext uri="{FF2B5EF4-FFF2-40B4-BE49-F238E27FC236}">
                <a16:creationId xmlns:a16="http://schemas.microsoft.com/office/drawing/2014/main" id="{4F85AE3C-336F-E44E-AB12-C1F722DF1E16}"/>
              </a:ext>
            </a:extLst>
          </p:cNvPr>
          <p:cNvSpPr txBox="1">
            <a:spLocks/>
          </p:cNvSpPr>
          <p:nvPr/>
        </p:nvSpPr>
        <p:spPr>
          <a:xfrm>
            <a:off x="321476" y="519380"/>
            <a:ext cx="3867136" cy="5223052"/>
          </a:xfrm>
          <a:prstGeom prst="rect">
            <a:avLst/>
          </a:prstGeom>
        </p:spPr>
        <p:txBody>
          <a:bodyPr anchor="ctr">
            <a:normAutofit/>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b="1" dirty="0">
                <a:solidFill>
                  <a:schemeClr val="bg2"/>
                </a:solidFill>
              </a:rPr>
              <a:t>Long Term Sustainability of the Needs Assessment</a:t>
            </a:r>
          </a:p>
        </p:txBody>
      </p:sp>
      <p:sp>
        <p:nvSpPr>
          <p:cNvPr id="5" name="TextBox 4">
            <a:extLst>
              <a:ext uri="{FF2B5EF4-FFF2-40B4-BE49-F238E27FC236}">
                <a16:creationId xmlns:a16="http://schemas.microsoft.com/office/drawing/2014/main" id="{F98C400E-B73E-F548-BFB2-B806CA8AF925}"/>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pic>
        <p:nvPicPr>
          <p:cNvPr id="5122" name="Picture 2">
            <a:extLst>
              <a:ext uri="{FF2B5EF4-FFF2-40B4-BE49-F238E27FC236}">
                <a16:creationId xmlns:a16="http://schemas.microsoft.com/office/drawing/2014/main" id="{A41F0206-DFF4-AE67-76FB-6AB985AC06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179" b="2801"/>
          <a:stretch/>
        </p:blipFill>
        <p:spPr bwMode="auto">
          <a:xfrm>
            <a:off x="4510089" y="0"/>
            <a:ext cx="46339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274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8BE96-1C06-3B4E-8C91-256604A16A44}"/>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
        <p:nvSpPr>
          <p:cNvPr id="6" name="Title 2">
            <a:extLst>
              <a:ext uri="{FF2B5EF4-FFF2-40B4-BE49-F238E27FC236}">
                <a16:creationId xmlns:a16="http://schemas.microsoft.com/office/drawing/2014/main" id="{84D3A282-9714-2D4F-B9B0-3DAB196348A3}"/>
              </a:ext>
            </a:extLst>
          </p:cNvPr>
          <p:cNvSpPr txBox="1">
            <a:spLocks/>
          </p:cNvSpPr>
          <p:nvPr/>
        </p:nvSpPr>
        <p:spPr>
          <a:xfrm>
            <a:off x="824304" y="508554"/>
            <a:ext cx="7097565" cy="942294"/>
          </a:xfrm>
          <a:prstGeom prst="rect">
            <a:avLst/>
          </a:prstGeom>
        </p:spPr>
        <p:txBody>
          <a:bodyPr anchor="t">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4500" dirty="0">
                <a:solidFill>
                  <a:srgbClr val="DC6148"/>
                </a:solidFill>
              </a:rPr>
              <a:t>Long Term Sustainability</a:t>
            </a:r>
          </a:p>
        </p:txBody>
      </p:sp>
      <p:sp>
        <p:nvSpPr>
          <p:cNvPr id="7" name="Subtitle 3">
            <a:extLst>
              <a:ext uri="{FF2B5EF4-FFF2-40B4-BE49-F238E27FC236}">
                <a16:creationId xmlns:a16="http://schemas.microsoft.com/office/drawing/2014/main" id="{278478C9-DE36-F148-8D86-DEB681D6D7CB}"/>
              </a:ext>
            </a:extLst>
          </p:cNvPr>
          <p:cNvSpPr txBox="1">
            <a:spLocks/>
          </p:cNvSpPr>
          <p:nvPr/>
        </p:nvSpPr>
        <p:spPr>
          <a:xfrm>
            <a:off x="824305" y="1444887"/>
            <a:ext cx="7021247" cy="4818687"/>
          </a:xfrm>
          <a:prstGeom prst="rect">
            <a:avLst/>
          </a:prstGeom>
        </p:spPr>
        <p:txBody>
          <a:bodyPr>
            <a:noAutofit/>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r>
              <a:rPr lang="en-US" sz="3200" dirty="0">
                <a:solidFill>
                  <a:srgbClr val="595A59"/>
                </a:solidFill>
              </a:rPr>
              <a:t>Self-Assessment for the Capacity of Ongoing Needs Assessment</a:t>
            </a:r>
          </a:p>
          <a:p>
            <a:pPr marL="457200" lvl="1" indent="-171450"/>
            <a:r>
              <a:rPr lang="en-US" sz="3200" dirty="0">
                <a:solidFill>
                  <a:srgbClr val="595A59"/>
                </a:solidFill>
              </a:rPr>
              <a:t>Bigger than the NA team</a:t>
            </a:r>
          </a:p>
          <a:p>
            <a:pPr marL="457200" lvl="1" indent="-171450"/>
            <a:r>
              <a:rPr lang="en-US" sz="3200" dirty="0">
                <a:solidFill>
                  <a:srgbClr val="595A59"/>
                </a:solidFill>
              </a:rPr>
              <a:t>Key communication structures do not exist</a:t>
            </a:r>
          </a:p>
          <a:p>
            <a:pPr marL="457200" lvl="1" indent="-171450"/>
            <a:r>
              <a:rPr lang="en-US" sz="3200" dirty="0">
                <a:solidFill>
                  <a:srgbClr val="595A59"/>
                </a:solidFill>
              </a:rPr>
              <a:t>NA not seen universally as necessary to goal of alignment</a:t>
            </a:r>
          </a:p>
          <a:p>
            <a:pPr marL="457200" lvl="1" indent="-171450"/>
            <a:r>
              <a:rPr lang="en-US" sz="3200" dirty="0">
                <a:solidFill>
                  <a:srgbClr val="595A59"/>
                </a:solidFill>
              </a:rPr>
              <a:t>No clear place for the NA to be installed post-PDG</a:t>
            </a:r>
          </a:p>
          <a:p>
            <a:pPr marL="457200" lvl="1" indent="-171450"/>
            <a:endParaRPr lang="en-US" sz="3200" dirty="0">
              <a:solidFill>
                <a:srgbClr val="595A59"/>
              </a:solidFill>
            </a:endParaRPr>
          </a:p>
          <a:p>
            <a:pPr marL="457200" lvl="1" indent="-171450"/>
            <a:endParaRPr lang="en-US" sz="3200" dirty="0">
              <a:solidFill>
                <a:srgbClr val="595A59"/>
              </a:solidFill>
            </a:endParaRPr>
          </a:p>
          <a:p>
            <a:pPr marL="457200" lvl="1" indent="-171450"/>
            <a:endParaRPr lang="en-US" sz="3200" dirty="0">
              <a:solidFill>
                <a:srgbClr val="595A59"/>
              </a:solidFill>
            </a:endParaRPr>
          </a:p>
          <a:p>
            <a:pPr marL="457200" lvl="1" indent="-171450"/>
            <a:endParaRPr lang="en-US" sz="3200" dirty="0">
              <a:solidFill>
                <a:srgbClr val="595A59"/>
              </a:solidFill>
            </a:endParaRPr>
          </a:p>
          <a:p>
            <a:pPr marL="457200" lvl="1" indent="-171450"/>
            <a:endParaRPr lang="en-US" sz="3200" dirty="0">
              <a:solidFill>
                <a:srgbClr val="595A59"/>
              </a:solidFill>
            </a:endParaRPr>
          </a:p>
          <a:p>
            <a:pPr marL="0" indent="0">
              <a:buNone/>
            </a:pPr>
            <a:endParaRPr lang="en-US" sz="3200" dirty="0">
              <a:solidFill>
                <a:srgbClr val="7B8284"/>
              </a:solidFill>
            </a:endParaRPr>
          </a:p>
          <a:p>
            <a:endParaRPr lang="en-US" sz="3200" dirty="0">
              <a:solidFill>
                <a:srgbClr val="7B8284"/>
              </a:solidFill>
            </a:endParaRPr>
          </a:p>
        </p:txBody>
      </p:sp>
    </p:spTree>
    <p:extLst>
      <p:ext uri="{BB962C8B-B14F-4D97-AF65-F5344CB8AC3E}">
        <p14:creationId xmlns:p14="http://schemas.microsoft.com/office/powerpoint/2010/main" val="116734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8BE96-1C06-3B4E-8C91-256604A16A44}"/>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
        <p:nvSpPr>
          <p:cNvPr id="6" name="Title 2">
            <a:extLst>
              <a:ext uri="{FF2B5EF4-FFF2-40B4-BE49-F238E27FC236}">
                <a16:creationId xmlns:a16="http://schemas.microsoft.com/office/drawing/2014/main" id="{84D3A282-9714-2D4F-B9B0-3DAB196348A3}"/>
              </a:ext>
            </a:extLst>
          </p:cNvPr>
          <p:cNvSpPr txBox="1">
            <a:spLocks/>
          </p:cNvSpPr>
          <p:nvPr/>
        </p:nvSpPr>
        <p:spPr>
          <a:xfrm>
            <a:off x="824304" y="508554"/>
            <a:ext cx="7097565" cy="942294"/>
          </a:xfrm>
          <a:prstGeom prst="rect">
            <a:avLst/>
          </a:prstGeom>
        </p:spPr>
        <p:txBody>
          <a:bodyPr anchor="t">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4500" dirty="0">
                <a:solidFill>
                  <a:srgbClr val="DC6148"/>
                </a:solidFill>
              </a:rPr>
              <a:t>Long Term Sustainability</a:t>
            </a:r>
          </a:p>
        </p:txBody>
      </p:sp>
      <p:sp>
        <p:nvSpPr>
          <p:cNvPr id="7" name="Subtitle 3">
            <a:extLst>
              <a:ext uri="{FF2B5EF4-FFF2-40B4-BE49-F238E27FC236}">
                <a16:creationId xmlns:a16="http://schemas.microsoft.com/office/drawing/2014/main" id="{278478C9-DE36-F148-8D86-DEB681D6D7CB}"/>
              </a:ext>
            </a:extLst>
          </p:cNvPr>
          <p:cNvSpPr txBox="1">
            <a:spLocks/>
          </p:cNvSpPr>
          <p:nvPr/>
        </p:nvSpPr>
        <p:spPr>
          <a:xfrm>
            <a:off x="824305" y="1686361"/>
            <a:ext cx="7021247" cy="3499787"/>
          </a:xfrm>
          <a:prstGeom prst="rect">
            <a:avLst/>
          </a:prstGeom>
        </p:spPr>
        <p:txBody>
          <a:bodyPr>
            <a:noAutofit/>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r>
              <a:rPr lang="en-US" sz="3200" dirty="0">
                <a:solidFill>
                  <a:srgbClr val="595A59"/>
                </a:solidFill>
              </a:rPr>
              <a:t>Needs Assessment Advisory Council</a:t>
            </a:r>
          </a:p>
          <a:p>
            <a:pPr marL="171450" indent="-171450"/>
            <a:r>
              <a:rPr lang="en-US" sz="3200" dirty="0">
                <a:solidFill>
                  <a:srgbClr val="595A59"/>
                </a:solidFill>
              </a:rPr>
              <a:t>Equity</a:t>
            </a:r>
          </a:p>
          <a:p>
            <a:pPr marL="171450" indent="-171450"/>
            <a:r>
              <a:rPr lang="en-US" sz="3200" dirty="0">
                <a:solidFill>
                  <a:srgbClr val="595A59"/>
                </a:solidFill>
              </a:rPr>
              <a:t>Dissemination</a:t>
            </a:r>
          </a:p>
          <a:p>
            <a:pPr marL="171450" indent="-171450"/>
            <a:r>
              <a:rPr lang="en-US" sz="3200" dirty="0">
                <a:solidFill>
                  <a:srgbClr val="595A59"/>
                </a:solidFill>
              </a:rPr>
              <a:t>Establishing Feedback Loops</a:t>
            </a:r>
          </a:p>
          <a:p>
            <a:pPr marL="171450" indent="-171450"/>
            <a:r>
              <a:rPr lang="en-US" sz="3200" dirty="0">
                <a:solidFill>
                  <a:srgbClr val="595A59"/>
                </a:solidFill>
              </a:rPr>
              <a:t>Evaluation of Needs Assessment work in last 4 years</a:t>
            </a:r>
          </a:p>
          <a:p>
            <a:pPr marL="0" indent="0">
              <a:buNone/>
            </a:pPr>
            <a:endParaRPr lang="en-US" sz="3200" dirty="0">
              <a:solidFill>
                <a:srgbClr val="7B8284"/>
              </a:solidFill>
            </a:endParaRPr>
          </a:p>
          <a:p>
            <a:endParaRPr lang="en-US" sz="3200" dirty="0">
              <a:solidFill>
                <a:srgbClr val="7B8284"/>
              </a:solidFill>
            </a:endParaRPr>
          </a:p>
        </p:txBody>
      </p:sp>
    </p:spTree>
    <p:extLst>
      <p:ext uri="{BB962C8B-B14F-4D97-AF65-F5344CB8AC3E}">
        <p14:creationId xmlns:p14="http://schemas.microsoft.com/office/powerpoint/2010/main" val="200096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5BDD90-F74F-134E-9113-6E736F8E22BC}"/>
              </a:ext>
            </a:extLst>
          </p:cNvPr>
          <p:cNvSpPr/>
          <p:nvPr/>
        </p:nvSpPr>
        <p:spPr>
          <a:xfrm>
            <a:off x="0" y="0"/>
            <a:ext cx="9144000" cy="6857999"/>
          </a:xfrm>
          <a:prstGeom prst="rect">
            <a:avLst/>
          </a:prstGeom>
          <a:solidFill>
            <a:srgbClr val="DC6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ubtitle 1">
            <a:extLst>
              <a:ext uri="{FF2B5EF4-FFF2-40B4-BE49-F238E27FC236}">
                <a16:creationId xmlns:a16="http://schemas.microsoft.com/office/drawing/2014/main" id="{4F85AE3C-336F-E44E-AB12-C1F722DF1E16}"/>
              </a:ext>
            </a:extLst>
          </p:cNvPr>
          <p:cNvSpPr txBox="1">
            <a:spLocks/>
          </p:cNvSpPr>
          <p:nvPr/>
        </p:nvSpPr>
        <p:spPr>
          <a:xfrm>
            <a:off x="321475" y="395654"/>
            <a:ext cx="8110347" cy="6018053"/>
          </a:xfrm>
          <a:prstGeom prst="rect">
            <a:avLst/>
          </a:prstGeom>
        </p:spPr>
        <p:txBody>
          <a:bodyPr anchor="ctr">
            <a:normAutofit fontScale="92500"/>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b="1" dirty="0">
                <a:solidFill>
                  <a:schemeClr val="bg2"/>
                </a:solidFill>
              </a:rPr>
              <a:t>Discussion: </a:t>
            </a:r>
          </a:p>
          <a:p>
            <a:r>
              <a:rPr lang="en-US" sz="4000" b="1" dirty="0">
                <a:solidFill>
                  <a:schemeClr val="bg2"/>
                </a:solidFill>
              </a:rPr>
              <a:t>What is missing in the sustainability plan?</a:t>
            </a:r>
          </a:p>
          <a:p>
            <a:r>
              <a:rPr lang="en-US" sz="4000" b="1" dirty="0">
                <a:solidFill>
                  <a:schemeClr val="bg2"/>
                </a:solidFill>
              </a:rPr>
              <a:t>Who else should be included in the NAAC? </a:t>
            </a:r>
          </a:p>
          <a:p>
            <a:r>
              <a:rPr lang="en-US" sz="4000" b="1" dirty="0">
                <a:solidFill>
                  <a:schemeClr val="bg2"/>
                </a:solidFill>
              </a:rPr>
              <a:t>Where could the pieces of the NA be installed following PDG?</a:t>
            </a:r>
          </a:p>
          <a:p>
            <a:r>
              <a:rPr lang="en-US" sz="4000" b="1" dirty="0">
                <a:solidFill>
                  <a:schemeClr val="bg2"/>
                </a:solidFill>
              </a:rPr>
              <a:t>Who could be in charge of the NA following PDG? </a:t>
            </a:r>
          </a:p>
        </p:txBody>
      </p:sp>
      <p:sp>
        <p:nvSpPr>
          <p:cNvPr id="5" name="TextBox 4">
            <a:extLst>
              <a:ext uri="{FF2B5EF4-FFF2-40B4-BE49-F238E27FC236}">
                <a16:creationId xmlns:a16="http://schemas.microsoft.com/office/drawing/2014/main" id="{F98C400E-B73E-F548-BFB2-B806CA8AF925}"/>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Tree>
    <p:extLst>
      <p:ext uri="{BB962C8B-B14F-4D97-AF65-F5344CB8AC3E}">
        <p14:creationId xmlns:p14="http://schemas.microsoft.com/office/powerpoint/2010/main" val="124398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Kids.jpg"/>
          <p:cNvPicPr>
            <a:picLocks noGrp="1" noChangeAspect="1"/>
          </p:cNvPicPr>
          <p:nvPr>
            <p:ph idx="11"/>
          </p:nvPr>
        </p:nvPicPr>
        <p:blipFill rotWithShape="1">
          <a:blip r:embed="rId3">
            <a:extLst>
              <a:ext uri="{28A0092B-C50C-407E-A947-70E740481C1C}">
                <a14:useLocalDpi xmlns:a14="http://schemas.microsoft.com/office/drawing/2010/main" val="0"/>
              </a:ext>
            </a:extLst>
          </a:blip>
          <a:srcRect t="14247" b="22420"/>
          <a:stretch/>
        </p:blipFill>
        <p:spPr>
          <a:xfrm>
            <a:off x="0" y="2514600"/>
            <a:ext cx="9144000" cy="4343399"/>
          </a:xfrm>
        </p:spPr>
      </p:pic>
      <p:sp>
        <p:nvSpPr>
          <p:cNvPr id="4" name="Subtitle 3"/>
          <p:cNvSpPr>
            <a:spLocks noGrp="1"/>
          </p:cNvSpPr>
          <p:nvPr>
            <p:ph type="subTitle" idx="1"/>
          </p:nvPr>
        </p:nvSpPr>
        <p:spPr>
          <a:xfrm>
            <a:off x="974307" y="522292"/>
            <a:ext cx="3567636" cy="996154"/>
          </a:xfrm>
        </p:spPr>
        <p:txBody>
          <a:bodyPr>
            <a:normAutofit/>
          </a:bodyPr>
          <a:lstStyle/>
          <a:p>
            <a:r>
              <a:rPr lang="en-US" sz="1800" dirty="0">
                <a:solidFill>
                  <a:schemeClr val="bg2"/>
                </a:solidFill>
              </a:rPr>
              <a:t>Alexandra Daro, Ph.D.</a:t>
            </a:r>
          </a:p>
          <a:p>
            <a:r>
              <a:rPr lang="en-US" dirty="0">
                <a:solidFill>
                  <a:schemeClr val="bg2"/>
                </a:solidFill>
              </a:rPr>
              <a:t>adaro@nebraska.edu</a:t>
            </a:r>
            <a:endParaRPr lang="en-US" sz="1800" dirty="0">
              <a:solidFill>
                <a:schemeClr val="bg2"/>
              </a:solidFill>
            </a:endParaRPr>
          </a:p>
          <a:p>
            <a:r>
              <a:rPr lang="en-US" sz="1800" dirty="0" err="1">
                <a:solidFill>
                  <a:schemeClr val="bg2"/>
                </a:solidFill>
              </a:rPr>
              <a:t>buffettinstitute.nebraska.edu</a:t>
            </a:r>
            <a:endParaRPr lang="en-US" sz="1800" dirty="0">
              <a:solidFill>
                <a:schemeClr val="bg2"/>
              </a:solidFill>
            </a:endParaRPr>
          </a:p>
        </p:txBody>
      </p:sp>
      <p:sp>
        <p:nvSpPr>
          <p:cNvPr id="6" name="TextBox 5">
            <a:extLst>
              <a:ext uri="{FF2B5EF4-FFF2-40B4-BE49-F238E27FC236}">
                <a16:creationId xmlns:a16="http://schemas.microsoft.com/office/drawing/2014/main" id="{A5FEFDAA-CBB5-CB4F-977B-13E7EEA6B64C}"/>
              </a:ext>
            </a:extLst>
          </p:cNvPr>
          <p:cNvSpPr txBox="1"/>
          <p:nvPr/>
        </p:nvSpPr>
        <p:spPr>
          <a:xfrm>
            <a:off x="974307" y="6481926"/>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
        <p:nvSpPr>
          <p:cNvPr id="2" name="Subtitle 3">
            <a:extLst>
              <a:ext uri="{FF2B5EF4-FFF2-40B4-BE49-F238E27FC236}">
                <a16:creationId xmlns:a16="http://schemas.microsoft.com/office/drawing/2014/main" id="{73A83927-2058-BC32-34D6-D8A99E5ABD27}"/>
              </a:ext>
            </a:extLst>
          </p:cNvPr>
          <p:cNvSpPr txBox="1">
            <a:spLocks/>
          </p:cNvSpPr>
          <p:nvPr/>
        </p:nvSpPr>
        <p:spPr>
          <a:xfrm>
            <a:off x="4541943" y="522292"/>
            <a:ext cx="3567636" cy="996154"/>
          </a:xfrm>
          <a:prstGeom prst="rect">
            <a:avLst/>
          </a:prstGeom>
        </p:spPr>
        <p:txBody>
          <a:bodyPr vert="horz" lIns="91440" tIns="45720" rIns="91440" bIns="45720" rtlCol="0" anchor="ctr">
            <a:normAutofit/>
          </a:bodyPr>
          <a:lstStyle>
            <a:lvl1pPr marL="0" indent="0" algn="l" defTabSz="457200" rtl="0" eaLnBrk="1" latinLnBrk="0" hangingPunct="1">
              <a:lnSpc>
                <a:spcPct val="90000"/>
              </a:lnSpc>
              <a:spcBef>
                <a:spcPct val="20000"/>
              </a:spcBef>
              <a:buFont typeface="Arial" panose="020B0604020202020204" pitchFamily="34" charset="0"/>
              <a:buNone/>
              <a:defRPr sz="1800" b="1" kern="1200">
                <a:solidFill>
                  <a:schemeClr val="bg1"/>
                </a:solidFill>
                <a:latin typeface="Arial"/>
                <a:ea typeface="+mn-ea"/>
                <a:cs typeface="Arial"/>
              </a:defRPr>
            </a:lvl1pPr>
            <a:lvl2pPr marL="457200" indent="0" algn="ctr" defTabSz="457200" rtl="0" eaLnBrk="1" latinLnBrk="0" hangingPunct="1">
              <a:spcBef>
                <a:spcPct val="20000"/>
              </a:spcBef>
              <a:buFont typeface="Arial"/>
              <a:buNone/>
              <a:defRPr sz="30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3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3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3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chemeClr val="bg2"/>
                </a:solidFill>
              </a:rPr>
              <a:t>Greg W. Welch, Ph.D.</a:t>
            </a:r>
          </a:p>
          <a:p>
            <a:r>
              <a:rPr lang="en-US" dirty="0">
                <a:solidFill>
                  <a:schemeClr val="bg2"/>
                </a:solidFill>
              </a:rPr>
              <a:t>gwelch@nebraska.edu</a:t>
            </a:r>
          </a:p>
          <a:p>
            <a:r>
              <a:rPr lang="en-US" dirty="0">
                <a:solidFill>
                  <a:schemeClr val="bg2"/>
                </a:solidFill>
              </a:rPr>
              <a:t>buffettinstitute.nebraska.edu</a:t>
            </a:r>
          </a:p>
        </p:txBody>
      </p:sp>
      <p:sp>
        <p:nvSpPr>
          <p:cNvPr id="3" name="Subtitle 3">
            <a:extLst>
              <a:ext uri="{FF2B5EF4-FFF2-40B4-BE49-F238E27FC236}">
                <a16:creationId xmlns:a16="http://schemas.microsoft.com/office/drawing/2014/main" id="{5B54CA92-8B6F-710B-DAA8-C3B2C4B9E034}"/>
              </a:ext>
            </a:extLst>
          </p:cNvPr>
          <p:cNvSpPr txBox="1">
            <a:spLocks/>
          </p:cNvSpPr>
          <p:nvPr/>
        </p:nvSpPr>
        <p:spPr>
          <a:xfrm>
            <a:off x="571500" y="1518446"/>
            <a:ext cx="8001000" cy="996154"/>
          </a:xfrm>
          <a:prstGeom prst="rect">
            <a:avLst/>
          </a:prstGeom>
        </p:spPr>
        <p:txBody>
          <a:bodyPr vert="horz" lIns="91440" tIns="45720" rIns="91440" bIns="45720" rtlCol="0" anchor="ctr">
            <a:normAutofit fontScale="62500" lnSpcReduction="20000"/>
          </a:bodyPr>
          <a:lstStyle>
            <a:lvl1pPr marL="0" indent="0" algn="l" defTabSz="457200" rtl="0" eaLnBrk="1" latinLnBrk="0" hangingPunct="1">
              <a:lnSpc>
                <a:spcPct val="90000"/>
              </a:lnSpc>
              <a:spcBef>
                <a:spcPct val="20000"/>
              </a:spcBef>
              <a:buFont typeface="Arial" panose="020B0604020202020204" pitchFamily="34" charset="0"/>
              <a:buNone/>
              <a:defRPr sz="1800" b="1" kern="1200">
                <a:solidFill>
                  <a:schemeClr val="bg1"/>
                </a:solidFill>
                <a:latin typeface="Arial"/>
                <a:ea typeface="+mn-ea"/>
                <a:cs typeface="Arial"/>
              </a:defRPr>
            </a:lvl1pPr>
            <a:lvl2pPr marL="457200" indent="0" algn="ctr" defTabSz="457200" rtl="0" eaLnBrk="1" latinLnBrk="0" hangingPunct="1">
              <a:spcBef>
                <a:spcPct val="20000"/>
              </a:spcBef>
              <a:buFont typeface="Arial"/>
              <a:buNone/>
              <a:defRPr sz="30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3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3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3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0" dirty="0">
                <a:solidFill>
                  <a:schemeClr val="bg2"/>
                </a:solidFill>
              </a:rPr>
              <a:t>This project is made possible by funding received through Grant Number 90TP0079-03-00 , of the USDHHS-Administration for Children and Families, Office of Early Childhood; Nebraska Department of Health and Human Services; Nebraska Department of Education; and Nebraska Children and Families Foundation, following grant requirements of 70% federal funding with 30% match from state and private resources. Its contents are solely the responsibility of the authors and do not necessarily represent the official views of the Office of Child Care, the Administration for Children and Families, or the U.S. Department of Health and Human Services.</a:t>
            </a:r>
            <a:endParaRPr lang="en-US" b="0" dirty="0">
              <a:solidFill>
                <a:schemeClr val="bg2"/>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1425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314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8BE96-1C06-3B4E-8C91-256604A16A44}"/>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
        <p:nvSpPr>
          <p:cNvPr id="6" name="Title 2">
            <a:extLst>
              <a:ext uri="{FF2B5EF4-FFF2-40B4-BE49-F238E27FC236}">
                <a16:creationId xmlns:a16="http://schemas.microsoft.com/office/drawing/2014/main" id="{84D3A282-9714-2D4F-B9B0-3DAB196348A3}"/>
              </a:ext>
            </a:extLst>
          </p:cNvPr>
          <p:cNvSpPr txBox="1">
            <a:spLocks/>
          </p:cNvSpPr>
          <p:nvPr/>
        </p:nvSpPr>
        <p:spPr>
          <a:xfrm>
            <a:off x="824304" y="508554"/>
            <a:ext cx="6027599" cy="942294"/>
          </a:xfrm>
          <a:prstGeom prst="rect">
            <a:avLst/>
          </a:prstGeom>
        </p:spPr>
        <p:txBody>
          <a:bodyPr anchor="t">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4500" dirty="0">
                <a:solidFill>
                  <a:srgbClr val="595A59"/>
                </a:solidFill>
              </a:rPr>
              <a:t>Overview</a:t>
            </a:r>
          </a:p>
        </p:txBody>
      </p:sp>
      <p:sp>
        <p:nvSpPr>
          <p:cNvPr id="7" name="Subtitle 3">
            <a:extLst>
              <a:ext uri="{FF2B5EF4-FFF2-40B4-BE49-F238E27FC236}">
                <a16:creationId xmlns:a16="http://schemas.microsoft.com/office/drawing/2014/main" id="{278478C9-DE36-F148-8D86-DEB681D6D7CB}"/>
              </a:ext>
            </a:extLst>
          </p:cNvPr>
          <p:cNvSpPr txBox="1">
            <a:spLocks/>
          </p:cNvSpPr>
          <p:nvPr/>
        </p:nvSpPr>
        <p:spPr>
          <a:xfrm>
            <a:off x="824305" y="1686362"/>
            <a:ext cx="7021247" cy="2727376"/>
          </a:xfrm>
          <a:prstGeom prst="rect">
            <a:avLst/>
          </a:prstGeom>
        </p:spPr>
        <p:txBody>
          <a:bodyPr>
            <a:noAutofit/>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r>
              <a:rPr lang="en-US" sz="3200" dirty="0">
                <a:solidFill>
                  <a:schemeClr val="bg1"/>
                </a:solidFill>
              </a:rPr>
              <a:t>History and Purpose of the Needs Assessment</a:t>
            </a:r>
          </a:p>
          <a:p>
            <a:pPr marL="171450" indent="-171450"/>
            <a:r>
              <a:rPr lang="en-US" sz="3200" dirty="0">
                <a:solidFill>
                  <a:srgbClr val="0082AE"/>
                </a:solidFill>
              </a:rPr>
              <a:t>Data Sources </a:t>
            </a:r>
          </a:p>
          <a:p>
            <a:pPr marL="171450" indent="-171450"/>
            <a:r>
              <a:rPr lang="en-US" sz="3200" dirty="0">
                <a:solidFill>
                  <a:srgbClr val="DC6148"/>
                </a:solidFill>
              </a:rPr>
              <a:t>Long Term Sustainability of the Needs Assessment</a:t>
            </a:r>
          </a:p>
          <a:p>
            <a:pPr marL="0" indent="0">
              <a:buNone/>
            </a:pPr>
            <a:endParaRPr lang="en-US" sz="3200" dirty="0">
              <a:solidFill>
                <a:srgbClr val="7B8284"/>
              </a:solidFill>
            </a:endParaRPr>
          </a:p>
          <a:p>
            <a:endParaRPr lang="en-US" sz="3200" dirty="0">
              <a:solidFill>
                <a:srgbClr val="7B8284"/>
              </a:solidFill>
            </a:endParaRPr>
          </a:p>
        </p:txBody>
      </p:sp>
    </p:spTree>
    <p:extLst>
      <p:ext uri="{BB962C8B-B14F-4D97-AF65-F5344CB8AC3E}">
        <p14:creationId xmlns:p14="http://schemas.microsoft.com/office/powerpoint/2010/main" val="2130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5BDD90-F74F-134E-9113-6E736F8E22BC}"/>
              </a:ext>
            </a:extLst>
          </p:cNvPr>
          <p:cNvSpPr/>
          <p:nvPr/>
        </p:nvSpPr>
        <p:spPr>
          <a:xfrm>
            <a:off x="0" y="0"/>
            <a:ext cx="9144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ubtitle 1">
            <a:extLst>
              <a:ext uri="{FF2B5EF4-FFF2-40B4-BE49-F238E27FC236}">
                <a16:creationId xmlns:a16="http://schemas.microsoft.com/office/drawing/2014/main" id="{4F85AE3C-336F-E44E-AB12-C1F722DF1E16}"/>
              </a:ext>
            </a:extLst>
          </p:cNvPr>
          <p:cNvSpPr txBox="1">
            <a:spLocks/>
          </p:cNvSpPr>
          <p:nvPr/>
        </p:nvSpPr>
        <p:spPr>
          <a:xfrm>
            <a:off x="321476" y="519380"/>
            <a:ext cx="3867136" cy="5223052"/>
          </a:xfrm>
          <a:prstGeom prst="rect">
            <a:avLst/>
          </a:prstGeom>
        </p:spPr>
        <p:txBody>
          <a:bodyPr anchor="ctr">
            <a:normAutofit/>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b="1" dirty="0">
                <a:solidFill>
                  <a:schemeClr val="bg2"/>
                </a:solidFill>
              </a:rPr>
              <a:t>History and Purpose of the Needs Assessment</a:t>
            </a:r>
          </a:p>
        </p:txBody>
      </p:sp>
      <p:sp>
        <p:nvSpPr>
          <p:cNvPr id="5" name="TextBox 4">
            <a:extLst>
              <a:ext uri="{FF2B5EF4-FFF2-40B4-BE49-F238E27FC236}">
                <a16:creationId xmlns:a16="http://schemas.microsoft.com/office/drawing/2014/main" id="{F98C400E-B73E-F548-BFB2-B806CA8AF925}"/>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pic>
        <p:nvPicPr>
          <p:cNvPr id="2050" name="Picture 2">
            <a:extLst>
              <a:ext uri="{FF2B5EF4-FFF2-40B4-BE49-F238E27FC236}">
                <a16:creationId xmlns:a16="http://schemas.microsoft.com/office/drawing/2014/main" id="{943EFB62-B491-A530-373F-6ABA1867969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4954" r="4954"/>
          <a:stretch>
            <a:fillRect/>
          </a:stretch>
        </p:blipFill>
        <p:spPr bwMode="auto">
          <a:xfrm>
            <a:off x="4510088" y="0"/>
            <a:ext cx="46339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63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8BE96-1C06-3B4E-8C91-256604A16A44}"/>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
        <p:nvSpPr>
          <p:cNvPr id="6" name="Title 2">
            <a:extLst>
              <a:ext uri="{FF2B5EF4-FFF2-40B4-BE49-F238E27FC236}">
                <a16:creationId xmlns:a16="http://schemas.microsoft.com/office/drawing/2014/main" id="{84D3A282-9714-2D4F-B9B0-3DAB196348A3}"/>
              </a:ext>
            </a:extLst>
          </p:cNvPr>
          <p:cNvSpPr txBox="1">
            <a:spLocks/>
          </p:cNvSpPr>
          <p:nvPr/>
        </p:nvSpPr>
        <p:spPr>
          <a:xfrm>
            <a:off x="824304" y="508554"/>
            <a:ext cx="6027599" cy="942294"/>
          </a:xfrm>
          <a:prstGeom prst="rect">
            <a:avLst/>
          </a:prstGeom>
        </p:spPr>
        <p:txBody>
          <a:bodyPr anchor="t">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4500" dirty="0">
                <a:solidFill>
                  <a:schemeClr val="bg1"/>
                </a:solidFill>
              </a:rPr>
              <a:t>History and Purpose</a:t>
            </a:r>
          </a:p>
        </p:txBody>
      </p:sp>
      <p:sp>
        <p:nvSpPr>
          <p:cNvPr id="7" name="Subtitle 3">
            <a:extLst>
              <a:ext uri="{FF2B5EF4-FFF2-40B4-BE49-F238E27FC236}">
                <a16:creationId xmlns:a16="http://schemas.microsoft.com/office/drawing/2014/main" id="{278478C9-DE36-F148-8D86-DEB681D6D7CB}"/>
              </a:ext>
            </a:extLst>
          </p:cNvPr>
          <p:cNvSpPr txBox="1">
            <a:spLocks/>
          </p:cNvSpPr>
          <p:nvPr/>
        </p:nvSpPr>
        <p:spPr>
          <a:xfrm>
            <a:off x="289046" y="1351825"/>
            <a:ext cx="8676534" cy="4892858"/>
          </a:xfrm>
          <a:prstGeom prst="rect">
            <a:avLst/>
          </a:prstGeom>
        </p:spPr>
        <p:txBody>
          <a:bodyPr>
            <a:noAutofit/>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r>
              <a:rPr lang="en-US" sz="3200" dirty="0">
                <a:solidFill>
                  <a:srgbClr val="595A59"/>
                </a:solidFill>
              </a:rPr>
              <a:t>Purpose as stated for the planning year:</a:t>
            </a:r>
          </a:p>
          <a:p>
            <a:pPr marL="457200" lvl="1" indent="-171450"/>
            <a:r>
              <a:rPr lang="en-US" sz="3200" dirty="0">
                <a:solidFill>
                  <a:srgbClr val="595A59"/>
                </a:solidFill>
              </a:rPr>
              <a:t>“Gather statewide, community level data about the needs of families and providers as well as the availability and quality of ECCE services</a:t>
            </a:r>
          </a:p>
          <a:p>
            <a:pPr marL="457200" lvl="1" indent="-171450"/>
            <a:r>
              <a:rPr lang="en-US" sz="3200" dirty="0">
                <a:solidFill>
                  <a:srgbClr val="595A59"/>
                </a:solidFill>
              </a:rPr>
              <a:t>Gather information that can be combined with other data sources to directly inform the creation of the state’s PDG Strategic Plan”</a:t>
            </a:r>
          </a:p>
          <a:p>
            <a:pPr marL="0" indent="0">
              <a:buNone/>
            </a:pPr>
            <a:endParaRPr lang="en-US" sz="3200" dirty="0">
              <a:solidFill>
                <a:srgbClr val="7B8284"/>
              </a:solidFill>
            </a:endParaRPr>
          </a:p>
          <a:p>
            <a:endParaRPr lang="en-US" sz="3200" dirty="0">
              <a:solidFill>
                <a:srgbClr val="7B8284"/>
              </a:solidFill>
            </a:endParaRPr>
          </a:p>
        </p:txBody>
      </p:sp>
    </p:spTree>
    <p:extLst>
      <p:ext uri="{BB962C8B-B14F-4D97-AF65-F5344CB8AC3E}">
        <p14:creationId xmlns:p14="http://schemas.microsoft.com/office/powerpoint/2010/main" val="219508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8BE96-1C06-3B4E-8C91-256604A16A44}"/>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
        <p:nvSpPr>
          <p:cNvPr id="6" name="Title 2">
            <a:extLst>
              <a:ext uri="{FF2B5EF4-FFF2-40B4-BE49-F238E27FC236}">
                <a16:creationId xmlns:a16="http://schemas.microsoft.com/office/drawing/2014/main" id="{84D3A282-9714-2D4F-B9B0-3DAB196348A3}"/>
              </a:ext>
            </a:extLst>
          </p:cNvPr>
          <p:cNvSpPr txBox="1">
            <a:spLocks/>
          </p:cNvSpPr>
          <p:nvPr/>
        </p:nvSpPr>
        <p:spPr>
          <a:xfrm>
            <a:off x="824304" y="508554"/>
            <a:ext cx="6027599" cy="942294"/>
          </a:xfrm>
          <a:prstGeom prst="rect">
            <a:avLst/>
          </a:prstGeom>
        </p:spPr>
        <p:txBody>
          <a:bodyPr anchor="t">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4500" dirty="0">
                <a:solidFill>
                  <a:schemeClr val="bg1"/>
                </a:solidFill>
              </a:rPr>
              <a:t>History and Purpose</a:t>
            </a:r>
          </a:p>
        </p:txBody>
      </p:sp>
      <p:sp>
        <p:nvSpPr>
          <p:cNvPr id="7" name="Subtitle 3">
            <a:extLst>
              <a:ext uri="{FF2B5EF4-FFF2-40B4-BE49-F238E27FC236}">
                <a16:creationId xmlns:a16="http://schemas.microsoft.com/office/drawing/2014/main" id="{278478C9-DE36-F148-8D86-DEB681D6D7CB}"/>
              </a:ext>
            </a:extLst>
          </p:cNvPr>
          <p:cNvSpPr txBox="1">
            <a:spLocks/>
          </p:cNvSpPr>
          <p:nvPr/>
        </p:nvSpPr>
        <p:spPr>
          <a:xfrm>
            <a:off x="553371" y="1450848"/>
            <a:ext cx="7766325" cy="2727376"/>
          </a:xfrm>
          <a:prstGeom prst="rect">
            <a:avLst/>
          </a:prstGeom>
        </p:spPr>
        <p:txBody>
          <a:bodyPr>
            <a:noAutofit/>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rgbClr val="595A59"/>
                </a:solidFill>
              </a:rPr>
              <a:t>Current Stated Goal:</a:t>
            </a:r>
          </a:p>
          <a:p>
            <a:pPr marL="171450" indent="-171450"/>
            <a:r>
              <a:rPr lang="en-US" sz="3200" dirty="0">
                <a:solidFill>
                  <a:srgbClr val="595A59"/>
                </a:solidFill>
              </a:rPr>
              <a:t>“Sustainable, periodic assessment of the strengths of and opportunities for alignment within the Birth to Five Mixed Delivery System”</a:t>
            </a:r>
          </a:p>
          <a:p>
            <a:pPr marL="0" indent="0">
              <a:buNone/>
            </a:pPr>
            <a:endParaRPr lang="en-US" sz="3200" dirty="0">
              <a:solidFill>
                <a:srgbClr val="7B8284"/>
              </a:solidFill>
            </a:endParaRPr>
          </a:p>
          <a:p>
            <a:endParaRPr lang="en-US" sz="3200" dirty="0">
              <a:solidFill>
                <a:srgbClr val="7B8284"/>
              </a:solidFill>
            </a:endParaRPr>
          </a:p>
        </p:txBody>
      </p:sp>
    </p:spTree>
    <p:extLst>
      <p:ext uri="{BB962C8B-B14F-4D97-AF65-F5344CB8AC3E}">
        <p14:creationId xmlns:p14="http://schemas.microsoft.com/office/powerpoint/2010/main" val="419236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5BDD90-F74F-134E-9113-6E736F8E22BC}"/>
              </a:ext>
            </a:extLst>
          </p:cNvPr>
          <p:cNvSpPr/>
          <p:nvPr/>
        </p:nvSpPr>
        <p:spPr>
          <a:xfrm>
            <a:off x="0" y="0"/>
            <a:ext cx="9144000" cy="68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ubtitle 1">
            <a:extLst>
              <a:ext uri="{FF2B5EF4-FFF2-40B4-BE49-F238E27FC236}">
                <a16:creationId xmlns:a16="http://schemas.microsoft.com/office/drawing/2014/main" id="{4F85AE3C-336F-E44E-AB12-C1F722DF1E16}"/>
              </a:ext>
            </a:extLst>
          </p:cNvPr>
          <p:cNvSpPr txBox="1">
            <a:spLocks/>
          </p:cNvSpPr>
          <p:nvPr/>
        </p:nvSpPr>
        <p:spPr>
          <a:xfrm>
            <a:off x="321475" y="949568"/>
            <a:ext cx="8110347" cy="4554417"/>
          </a:xfrm>
          <a:prstGeom prst="rect">
            <a:avLst/>
          </a:prstGeom>
        </p:spPr>
        <p:txBody>
          <a:bodyPr anchor="ctr">
            <a:normAutofit fontScale="85000" lnSpcReduction="20000"/>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b="1" dirty="0">
                <a:solidFill>
                  <a:schemeClr val="bg2"/>
                </a:solidFill>
              </a:rPr>
              <a:t>Discussion:</a:t>
            </a:r>
          </a:p>
          <a:p>
            <a:r>
              <a:rPr lang="en-US" sz="4000" b="1" dirty="0">
                <a:solidFill>
                  <a:schemeClr val="bg2"/>
                </a:solidFill>
              </a:rPr>
              <a:t>If you were not aware of the history and purpose of the Needs Assessment, what could the NA team have done differently?</a:t>
            </a:r>
          </a:p>
          <a:p>
            <a:r>
              <a:rPr lang="en-US" sz="4000" b="1" dirty="0">
                <a:solidFill>
                  <a:schemeClr val="bg2"/>
                </a:solidFill>
              </a:rPr>
              <a:t>If you were aware, what are things we have gotten right? What are the ways we have fallen short?</a:t>
            </a:r>
          </a:p>
          <a:p>
            <a:pPr marL="0" indent="0">
              <a:buNone/>
            </a:pPr>
            <a:r>
              <a:rPr lang="en-US" sz="4000" b="1" dirty="0">
                <a:solidFill>
                  <a:schemeClr val="bg2"/>
                </a:solidFill>
              </a:rPr>
              <a:t> </a:t>
            </a:r>
          </a:p>
        </p:txBody>
      </p:sp>
      <p:sp>
        <p:nvSpPr>
          <p:cNvPr id="5" name="TextBox 4">
            <a:extLst>
              <a:ext uri="{FF2B5EF4-FFF2-40B4-BE49-F238E27FC236}">
                <a16:creationId xmlns:a16="http://schemas.microsoft.com/office/drawing/2014/main" id="{F98C400E-B73E-F548-BFB2-B806CA8AF925}"/>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Tree>
    <p:extLst>
      <p:ext uri="{BB962C8B-B14F-4D97-AF65-F5344CB8AC3E}">
        <p14:creationId xmlns:p14="http://schemas.microsoft.com/office/powerpoint/2010/main" val="281846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5BDD90-F74F-134E-9113-6E736F8E22BC}"/>
              </a:ext>
            </a:extLst>
          </p:cNvPr>
          <p:cNvSpPr/>
          <p:nvPr/>
        </p:nvSpPr>
        <p:spPr>
          <a:xfrm>
            <a:off x="0" y="0"/>
            <a:ext cx="9144000" cy="6857999"/>
          </a:xfrm>
          <a:prstGeom prst="rect">
            <a:avLst/>
          </a:prstGeom>
          <a:solidFill>
            <a:srgbClr val="0082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ubtitle 1">
            <a:extLst>
              <a:ext uri="{FF2B5EF4-FFF2-40B4-BE49-F238E27FC236}">
                <a16:creationId xmlns:a16="http://schemas.microsoft.com/office/drawing/2014/main" id="{4F85AE3C-336F-E44E-AB12-C1F722DF1E16}"/>
              </a:ext>
            </a:extLst>
          </p:cNvPr>
          <p:cNvSpPr txBox="1">
            <a:spLocks/>
          </p:cNvSpPr>
          <p:nvPr/>
        </p:nvSpPr>
        <p:spPr>
          <a:xfrm>
            <a:off x="321476" y="519380"/>
            <a:ext cx="3867136" cy="5223052"/>
          </a:xfrm>
          <a:prstGeom prst="rect">
            <a:avLst/>
          </a:prstGeom>
        </p:spPr>
        <p:txBody>
          <a:bodyPr anchor="ctr">
            <a:normAutofit/>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b="1" dirty="0">
                <a:solidFill>
                  <a:schemeClr val="bg2"/>
                </a:solidFill>
              </a:rPr>
              <a:t>Data Sources </a:t>
            </a:r>
          </a:p>
        </p:txBody>
      </p:sp>
      <p:sp>
        <p:nvSpPr>
          <p:cNvPr id="5" name="TextBox 4">
            <a:extLst>
              <a:ext uri="{FF2B5EF4-FFF2-40B4-BE49-F238E27FC236}">
                <a16:creationId xmlns:a16="http://schemas.microsoft.com/office/drawing/2014/main" id="{F98C400E-B73E-F548-BFB2-B806CA8AF925}"/>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pic>
        <p:nvPicPr>
          <p:cNvPr id="8194" name="Picture 2">
            <a:extLst>
              <a:ext uri="{FF2B5EF4-FFF2-40B4-BE49-F238E27FC236}">
                <a16:creationId xmlns:a16="http://schemas.microsoft.com/office/drawing/2014/main" id="{3099DFDC-2617-C774-ED11-AC6A77AE78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740"/>
          <a:stretch/>
        </p:blipFill>
        <p:spPr bwMode="auto">
          <a:xfrm>
            <a:off x="4445000" y="3907"/>
            <a:ext cx="4699000" cy="68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6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8BE96-1C06-3B4E-8C91-256604A16A44}"/>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
        <p:nvSpPr>
          <p:cNvPr id="6" name="Title 2">
            <a:extLst>
              <a:ext uri="{FF2B5EF4-FFF2-40B4-BE49-F238E27FC236}">
                <a16:creationId xmlns:a16="http://schemas.microsoft.com/office/drawing/2014/main" id="{84D3A282-9714-2D4F-B9B0-3DAB196348A3}"/>
              </a:ext>
            </a:extLst>
          </p:cNvPr>
          <p:cNvSpPr txBox="1">
            <a:spLocks/>
          </p:cNvSpPr>
          <p:nvPr/>
        </p:nvSpPr>
        <p:spPr>
          <a:xfrm>
            <a:off x="824304" y="508554"/>
            <a:ext cx="6027599" cy="942294"/>
          </a:xfrm>
          <a:prstGeom prst="rect">
            <a:avLst/>
          </a:prstGeom>
        </p:spPr>
        <p:txBody>
          <a:bodyPr anchor="t">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4500" dirty="0">
                <a:solidFill>
                  <a:srgbClr val="0082AE"/>
                </a:solidFill>
              </a:rPr>
              <a:t>Data Sources</a:t>
            </a:r>
          </a:p>
        </p:txBody>
      </p:sp>
      <p:sp>
        <p:nvSpPr>
          <p:cNvPr id="7" name="Subtitle 3">
            <a:extLst>
              <a:ext uri="{FF2B5EF4-FFF2-40B4-BE49-F238E27FC236}">
                <a16:creationId xmlns:a16="http://schemas.microsoft.com/office/drawing/2014/main" id="{278478C9-DE36-F148-8D86-DEB681D6D7CB}"/>
              </a:ext>
            </a:extLst>
          </p:cNvPr>
          <p:cNvSpPr txBox="1">
            <a:spLocks/>
          </p:cNvSpPr>
          <p:nvPr/>
        </p:nvSpPr>
        <p:spPr>
          <a:xfrm>
            <a:off x="522056" y="1204546"/>
            <a:ext cx="8099887" cy="5144900"/>
          </a:xfrm>
          <a:prstGeom prst="rect">
            <a:avLst/>
          </a:prstGeom>
        </p:spPr>
        <p:txBody>
          <a:bodyPr>
            <a:noAutofit/>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rgbClr val="595A59"/>
                </a:solidFill>
              </a:rPr>
              <a:t>2019-2020: Planning Year</a:t>
            </a:r>
          </a:p>
          <a:p>
            <a:pPr marL="171450" indent="-171450"/>
            <a:r>
              <a:rPr lang="en-US" sz="3200" dirty="0">
                <a:solidFill>
                  <a:srgbClr val="595A59"/>
                </a:solidFill>
              </a:rPr>
              <a:t>Focus on Nebraska Families survey</a:t>
            </a:r>
          </a:p>
          <a:p>
            <a:pPr marL="457200" lvl="1" indent="-171450"/>
            <a:r>
              <a:rPr lang="en-US" sz="3200" dirty="0">
                <a:solidFill>
                  <a:srgbClr val="595A59"/>
                </a:solidFill>
              </a:rPr>
              <a:t>~3500 respondents</a:t>
            </a:r>
          </a:p>
          <a:p>
            <a:pPr marL="171450" indent="-171450"/>
            <a:r>
              <a:rPr lang="en-US" sz="3200" dirty="0">
                <a:solidFill>
                  <a:srgbClr val="595A59"/>
                </a:solidFill>
              </a:rPr>
              <a:t>15 Focus Groups with families</a:t>
            </a:r>
          </a:p>
          <a:p>
            <a:pPr marL="457200" lvl="1" indent="-171450"/>
            <a:r>
              <a:rPr lang="en-US" sz="3200" dirty="0">
                <a:solidFill>
                  <a:srgbClr val="595A59"/>
                </a:solidFill>
              </a:rPr>
              <a:t>87 participants; 10 focused on low income, 5 focused on target populations</a:t>
            </a:r>
          </a:p>
          <a:p>
            <a:pPr marL="171450" indent="-171450"/>
            <a:r>
              <a:rPr lang="en-US" sz="3200" dirty="0">
                <a:solidFill>
                  <a:srgbClr val="595A59"/>
                </a:solidFill>
              </a:rPr>
              <a:t>Early Childhood Program and Leadership survey</a:t>
            </a:r>
          </a:p>
          <a:p>
            <a:pPr marL="457200" lvl="1" indent="-171450"/>
            <a:r>
              <a:rPr lang="en-US" sz="3200" dirty="0">
                <a:solidFill>
                  <a:srgbClr val="595A59"/>
                </a:solidFill>
              </a:rPr>
              <a:t>~1300 respondents</a:t>
            </a:r>
          </a:p>
          <a:p>
            <a:pPr marL="171450" indent="-171450"/>
            <a:endParaRPr lang="en-US" sz="3200" dirty="0">
              <a:solidFill>
                <a:srgbClr val="595A59"/>
              </a:solidFill>
            </a:endParaRPr>
          </a:p>
          <a:p>
            <a:pPr marL="0" indent="0">
              <a:buNone/>
            </a:pPr>
            <a:endParaRPr lang="en-US" sz="3200" dirty="0">
              <a:solidFill>
                <a:srgbClr val="7B8284"/>
              </a:solidFill>
            </a:endParaRPr>
          </a:p>
          <a:p>
            <a:endParaRPr lang="en-US" sz="3200" dirty="0">
              <a:solidFill>
                <a:srgbClr val="7B8284"/>
              </a:solidFill>
            </a:endParaRPr>
          </a:p>
        </p:txBody>
      </p:sp>
    </p:spTree>
    <p:extLst>
      <p:ext uri="{BB962C8B-B14F-4D97-AF65-F5344CB8AC3E}">
        <p14:creationId xmlns:p14="http://schemas.microsoft.com/office/powerpoint/2010/main" val="301010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58BE96-1C06-3B4E-8C91-256604A16A44}"/>
              </a:ext>
            </a:extLst>
          </p:cNvPr>
          <p:cNvSpPr txBox="1"/>
          <p:nvPr/>
        </p:nvSpPr>
        <p:spPr>
          <a:xfrm>
            <a:off x="821907" y="6505048"/>
            <a:ext cx="2351926" cy="261610"/>
          </a:xfrm>
          <a:prstGeom prst="rect">
            <a:avLst/>
          </a:prstGeom>
          <a:noFill/>
        </p:spPr>
        <p:txBody>
          <a:bodyPr wrap="none" rtlCol="0" anchor="ctr">
            <a:spAutoFit/>
          </a:bodyPr>
          <a:lstStyle/>
          <a:p>
            <a:r>
              <a:rPr lang="en-US" sz="1100" b="1" i="0" dirty="0">
                <a:solidFill>
                  <a:schemeClr val="bg2"/>
                </a:solidFill>
                <a:latin typeface="Arial Bold"/>
                <a:cs typeface="Arial Bold"/>
              </a:rPr>
              <a:t>Buffett Early Childhood Institute</a:t>
            </a:r>
          </a:p>
        </p:txBody>
      </p:sp>
      <p:sp>
        <p:nvSpPr>
          <p:cNvPr id="6" name="Title 2">
            <a:extLst>
              <a:ext uri="{FF2B5EF4-FFF2-40B4-BE49-F238E27FC236}">
                <a16:creationId xmlns:a16="http://schemas.microsoft.com/office/drawing/2014/main" id="{84D3A282-9714-2D4F-B9B0-3DAB196348A3}"/>
              </a:ext>
            </a:extLst>
          </p:cNvPr>
          <p:cNvSpPr txBox="1">
            <a:spLocks/>
          </p:cNvSpPr>
          <p:nvPr/>
        </p:nvSpPr>
        <p:spPr>
          <a:xfrm>
            <a:off x="824304" y="508554"/>
            <a:ext cx="6027599" cy="942294"/>
          </a:xfrm>
          <a:prstGeom prst="rect">
            <a:avLst/>
          </a:prstGeom>
        </p:spPr>
        <p:txBody>
          <a:bodyPr anchor="t">
            <a:noAutofit/>
          </a:bodyPr>
          <a:lstStyle>
            <a:lvl1pPr algn="l" defTabSz="457200" rtl="0" eaLnBrk="1" latinLnBrk="0" hangingPunct="1">
              <a:spcBef>
                <a:spcPct val="0"/>
              </a:spcBef>
              <a:buNone/>
              <a:defRPr sz="4000" b="1" kern="1200">
                <a:solidFill>
                  <a:schemeClr val="tx1"/>
                </a:solidFill>
                <a:latin typeface="Arial"/>
                <a:ea typeface="+mj-ea"/>
                <a:cs typeface="Arial"/>
              </a:defRPr>
            </a:lvl1pPr>
          </a:lstStyle>
          <a:p>
            <a:r>
              <a:rPr lang="en-US" sz="4500" dirty="0">
                <a:solidFill>
                  <a:srgbClr val="0082AE"/>
                </a:solidFill>
              </a:rPr>
              <a:t>Data Sources</a:t>
            </a:r>
          </a:p>
        </p:txBody>
      </p:sp>
      <p:sp>
        <p:nvSpPr>
          <p:cNvPr id="7" name="Subtitle 3">
            <a:extLst>
              <a:ext uri="{FF2B5EF4-FFF2-40B4-BE49-F238E27FC236}">
                <a16:creationId xmlns:a16="http://schemas.microsoft.com/office/drawing/2014/main" id="{278478C9-DE36-F148-8D86-DEB681D6D7CB}"/>
              </a:ext>
            </a:extLst>
          </p:cNvPr>
          <p:cNvSpPr txBox="1">
            <a:spLocks/>
          </p:cNvSpPr>
          <p:nvPr/>
        </p:nvSpPr>
        <p:spPr>
          <a:xfrm>
            <a:off x="522056" y="1204546"/>
            <a:ext cx="8099887" cy="5144900"/>
          </a:xfrm>
          <a:prstGeom prst="rect">
            <a:avLst/>
          </a:prstGeom>
        </p:spPr>
        <p:txBody>
          <a:bodyPr>
            <a:noAutofit/>
          </a:bodyPr>
          <a:lstStyle>
            <a:lvl1pPr marL="457200" indent="-457200" algn="l" defTabSz="457200" rtl="0" eaLnBrk="1" latinLnBrk="0" hangingPunct="1">
              <a:spcBef>
                <a:spcPct val="20000"/>
              </a:spcBef>
              <a:buFont typeface="Arial" panose="020B0604020202020204" pitchFamily="34" charset="0"/>
              <a:buChar char="•"/>
              <a:defRPr sz="3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3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3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3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3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dirty="0">
                <a:solidFill>
                  <a:srgbClr val="595A59"/>
                </a:solidFill>
              </a:rPr>
              <a:t>2019-2020: Planning Year (cont.)</a:t>
            </a:r>
          </a:p>
          <a:p>
            <a:pPr marL="171450" indent="-171450"/>
            <a:r>
              <a:rPr lang="en-US" sz="3200" dirty="0">
                <a:solidFill>
                  <a:srgbClr val="595A59"/>
                </a:solidFill>
              </a:rPr>
              <a:t>Key Informant Interviews</a:t>
            </a:r>
          </a:p>
          <a:p>
            <a:pPr marL="457200" lvl="1" indent="-171450"/>
            <a:r>
              <a:rPr lang="en-US" sz="3200" dirty="0">
                <a:solidFill>
                  <a:srgbClr val="595A59"/>
                </a:solidFill>
              </a:rPr>
              <a:t>9 total</a:t>
            </a:r>
          </a:p>
          <a:p>
            <a:pPr marL="171450" indent="-171450"/>
            <a:r>
              <a:rPr lang="en-US" sz="3200" dirty="0">
                <a:solidFill>
                  <a:srgbClr val="595A59"/>
                </a:solidFill>
              </a:rPr>
              <a:t>Key Informant Surveys</a:t>
            </a:r>
          </a:p>
          <a:p>
            <a:pPr marL="457200" lvl="1" indent="-171450"/>
            <a:r>
              <a:rPr lang="en-US" sz="3200" dirty="0">
                <a:solidFill>
                  <a:srgbClr val="595A59"/>
                </a:solidFill>
              </a:rPr>
              <a:t>~60 respondents</a:t>
            </a:r>
          </a:p>
          <a:p>
            <a:pPr marL="171450" indent="-171450"/>
            <a:r>
              <a:rPr lang="en-US" sz="3200" dirty="0">
                <a:solidFill>
                  <a:srgbClr val="595A59"/>
                </a:solidFill>
              </a:rPr>
              <a:t>Nebraska Early Childhood COVID-19 Survey I</a:t>
            </a:r>
          </a:p>
          <a:p>
            <a:pPr marL="457200" lvl="1" indent="-171450"/>
            <a:r>
              <a:rPr lang="en-US" sz="3200" dirty="0">
                <a:solidFill>
                  <a:srgbClr val="595A59"/>
                </a:solidFill>
              </a:rPr>
              <a:t>~1500 responses, both provider and workforce </a:t>
            </a:r>
          </a:p>
          <a:p>
            <a:pPr marL="171450" indent="-171450"/>
            <a:endParaRPr lang="en-US" sz="3200" dirty="0">
              <a:solidFill>
                <a:srgbClr val="595A59"/>
              </a:solidFill>
            </a:endParaRPr>
          </a:p>
          <a:p>
            <a:pPr marL="0" indent="0">
              <a:buNone/>
            </a:pPr>
            <a:endParaRPr lang="en-US" sz="3200" dirty="0">
              <a:solidFill>
                <a:srgbClr val="7B8284"/>
              </a:solidFill>
            </a:endParaRPr>
          </a:p>
          <a:p>
            <a:endParaRPr lang="en-US" sz="3200" dirty="0">
              <a:solidFill>
                <a:srgbClr val="7B8284"/>
              </a:solidFill>
            </a:endParaRPr>
          </a:p>
        </p:txBody>
      </p:sp>
    </p:spTree>
    <p:extLst>
      <p:ext uri="{BB962C8B-B14F-4D97-AF65-F5344CB8AC3E}">
        <p14:creationId xmlns:p14="http://schemas.microsoft.com/office/powerpoint/2010/main" val="754687595"/>
      </p:ext>
    </p:extLst>
  </p:cSld>
  <p:clrMapOvr>
    <a:masterClrMapping/>
  </p:clrMapOvr>
</p:sld>
</file>

<file path=ppt/theme/theme1.xml><?xml version="1.0" encoding="utf-8"?>
<a:theme xmlns:a="http://schemas.openxmlformats.org/drawingml/2006/main" name="Office Theme">
  <a:themeElements>
    <a:clrScheme name="Custom 6">
      <a:dk1>
        <a:srgbClr val="7A8184"/>
      </a:dk1>
      <a:lt1>
        <a:srgbClr val="74588E"/>
      </a:lt1>
      <a:dk2>
        <a:srgbClr val="75935C"/>
      </a:dk2>
      <a:lt2>
        <a:srgbClr val="FFFEFE"/>
      </a:lt2>
      <a:accent1>
        <a:srgbClr val="DB6048"/>
      </a:accent1>
      <a:accent2>
        <a:srgbClr val="0081AE"/>
      </a:accent2>
      <a:accent3>
        <a:srgbClr val="E8B32A"/>
      </a:accent3>
      <a:accent4>
        <a:srgbClr val="DE587C"/>
      </a:accent4>
      <a:accent5>
        <a:srgbClr val="897465"/>
      </a:accent5>
      <a:accent6>
        <a:srgbClr val="585958"/>
      </a:accent6>
      <a:hlink>
        <a:srgbClr val="0081AE"/>
      </a:hlink>
      <a:folHlink>
        <a:srgbClr val="0081A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uffett Institute PPT STD TEMP_8 214 18" id="{81F87BC8-0675-F744-A420-330C177C8C84}" vid="{9246F7D0-C416-4444-83DA-E2B884D3D97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nked xmlns="08186c26-652e-49ad-8d41-837803d0915b">true</LInked>
    <Image xmlns="08186c26-652e-49ad-8d41-837803d0915b" xsi:nil="true"/>
    <lcf76f155ced4ddcb4097134ff3c332f xmlns="08186c26-652e-49ad-8d41-837803d0915b">
      <Terms xmlns="http://schemas.microsoft.com/office/infopath/2007/PartnerControls"/>
    </lcf76f155ced4ddcb4097134ff3c332f>
    <TaxCatchAll xmlns="ddf686ce-66fd-4e10-99dd-9949ead88c6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25C5E9228B174EA0C751A369F535C8" ma:contentTypeVersion="18" ma:contentTypeDescription="Create a new document." ma:contentTypeScope="" ma:versionID="8817c49fbbb19db5a724e4e976f356ca">
  <xsd:schema xmlns:xsd="http://www.w3.org/2001/XMLSchema" xmlns:xs="http://www.w3.org/2001/XMLSchema" xmlns:p="http://schemas.microsoft.com/office/2006/metadata/properties" xmlns:ns2="ddf686ce-66fd-4e10-99dd-9949ead88c64" xmlns:ns3="08186c26-652e-49ad-8d41-837803d0915b" targetNamespace="http://schemas.microsoft.com/office/2006/metadata/properties" ma:root="true" ma:fieldsID="1a6529fc5c775aa1b629c216e6d99093" ns2:_="" ns3:_="">
    <xsd:import namespace="ddf686ce-66fd-4e10-99dd-9949ead88c64"/>
    <xsd:import namespace="08186c26-652e-49ad-8d41-837803d091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element ref="ns3:LInked" minOccurs="0"/>
                <xsd:element ref="ns3:MediaLengthInSeconds" minOccurs="0"/>
                <xsd:element ref="ns3:Image"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686ce-66fd-4e10-99dd-9949ead88c6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e0a5f22-0033-44f3-aaa7-d4b55322ee8a}" ma:internalName="TaxCatchAll" ma:showField="CatchAllData" ma:web="ddf686ce-66fd-4e10-99dd-9949ead88c6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8186c26-652e-49ad-8d41-837803d091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Inked" ma:index="20" nillable="true" ma:displayName="LInked" ma:default="1" ma:format="Dropdown" ma:internalName="LInked">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Image" ma:index="22" nillable="true" ma:displayName="Image" ma:format="Thumbnail" ma:internalName="Imag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7fa96fb-b0ee-4967-af60-c778f60915c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A8747C-4BB9-429A-8F39-12870E849E90}">
  <ds:schemaRefs>
    <ds:schemaRef ds:uri="http://purl.org/dc/terms/"/>
    <ds:schemaRef ds:uri="08186c26-652e-49ad-8d41-837803d0915b"/>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schemas.microsoft.com/office/2006/documentManagement/types"/>
    <ds:schemaRef ds:uri="ddf686ce-66fd-4e10-99dd-9949ead88c64"/>
    <ds:schemaRef ds:uri="http://www.w3.org/XML/1998/namespace"/>
    <ds:schemaRef ds:uri="http://purl.org/dc/dcmitype/"/>
  </ds:schemaRefs>
</ds:datastoreItem>
</file>

<file path=customXml/itemProps2.xml><?xml version="1.0" encoding="utf-8"?>
<ds:datastoreItem xmlns:ds="http://schemas.openxmlformats.org/officeDocument/2006/customXml" ds:itemID="{CCAB1637-C548-40FD-8842-E85B0FCE7DCC}">
  <ds:schemaRefs>
    <ds:schemaRef ds:uri="http://schemas.microsoft.com/sharepoint/v3/contenttype/forms"/>
  </ds:schemaRefs>
</ds:datastoreItem>
</file>

<file path=customXml/itemProps3.xml><?xml version="1.0" encoding="utf-8"?>
<ds:datastoreItem xmlns:ds="http://schemas.openxmlformats.org/officeDocument/2006/customXml" ds:itemID="{A8F1CA27-1AEA-4718-B48C-CCB87D8B0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f686ce-66fd-4e10-99dd-9949ead88c64"/>
    <ds:schemaRef ds:uri="08186c26-652e-49ad-8d41-837803d091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2679</TotalTime>
  <Words>2337</Words>
  <Application>Microsoft Office PowerPoint</Application>
  <PresentationFormat>On-screen Show (4:3)</PresentationFormat>
  <Paragraphs>205</Paragraphs>
  <Slides>19</Slides>
  <Notes>19</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Arial Bold</vt:lpstr>
      <vt:lpstr>Calibri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Schmidtke</dc:creator>
  <cp:lastModifiedBy>Ivan Young</cp:lastModifiedBy>
  <cp:revision>26</cp:revision>
  <cp:lastPrinted>2022-10-26T20:36:33Z</cp:lastPrinted>
  <dcterms:created xsi:type="dcterms:W3CDTF">2019-11-05T17:42:13Z</dcterms:created>
  <dcterms:modified xsi:type="dcterms:W3CDTF">2022-12-07T17:56:42Z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0x010100BF25C5E9228B174EA0C751A369F535C8</vt:lpwstr>
  </property>
  <property fmtid="{D5CDD505-2E9C-101B-9397-08002B2CF9AE}" pid="3" name="Order">
    <vt:r8>5800</vt:r8>
  </property>
  <property fmtid="{D5CDD505-2E9C-101B-9397-08002B2CF9AE}" pid="4" name="MediaServiceImageTags">
    <vt:lpwstr/>
  </property>
</Properties>
</file>